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8"/>
  </p:notesMasterIdLst>
  <p:handoutMasterIdLst>
    <p:handoutMasterId r:id="rId39"/>
  </p:handoutMasterIdLst>
  <p:sldIdLst>
    <p:sldId id="324" r:id="rId5"/>
    <p:sldId id="325" r:id="rId6"/>
    <p:sldId id="337" r:id="rId7"/>
    <p:sldId id="359" r:id="rId8"/>
    <p:sldId id="338" r:id="rId9"/>
    <p:sldId id="339" r:id="rId10"/>
    <p:sldId id="330" r:id="rId11"/>
    <p:sldId id="362" r:id="rId12"/>
    <p:sldId id="361" r:id="rId13"/>
    <p:sldId id="360" r:id="rId14"/>
    <p:sldId id="328" r:id="rId15"/>
    <p:sldId id="345" r:id="rId16"/>
    <p:sldId id="348" r:id="rId17"/>
    <p:sldId id="346" r:id="rId18"/>
    <p:sldId id="363" r:id="rId19"/>
    <p:sldId id="347" r:id="rId20"/>
    <p:sldId id="364" r:id="rId21"/>
    <p:sldId id="329" r:id="rId22"/>
    <p:sldId id="349" r:id="rId23"/>
    <p:sldId id="355" r:id="rId24"/>
    <p:sldId id="351" r:id="rId25"/>
    <p:sldId id="326" r:id="rId26"/>
    <p:sldId id="353" r:id="rId27"/>
    <p:sldId id="331" r:id="rId28"/>
    <p:sldId id="352" r:id="rId29"/>
    <p:sldId id="354" r:id="rId30"/>
    <p:sldId id="332" r:id="rId31"/>
    <p:sldId id="334" r:id="rId32"/>
    <p:sldId id="365" r:id="rId33"/>
    <p:sldId id="368" r:id="rId34"/>
    <p:sldId id="367" r:id="rId35"/>
    <p:sldId id="366" r:id="rId36"/>
    <p:sldId id="335" r:id="rId37"/>
  </p:sldIdLst>
  <p:sldSz cx="12192000" cy="6858000"/>
  <p:notesSz cx="6858000" cy="2105025"/>
  <p:embeddedFontLst>
    <p:embeddedFont>
      <p:font typeface="Calibri" panose="020F0502020204030204" pitchFamily="34" charset="0"/>
      <p:regular r:id="rId40"/>
      <p:bold r:id="rId41"/>
      <p:italic r:id="rId42"/>
      <p:boldItalic r:id="rId43"/>
    </p:embeddedFont>
    <p:embeddedFont>
      <p:font typeface="Museo 500" panose="02000000000000000000" charset="0"/>
      <p:regular r:id="rId44"/>
      <p:italic r:id="rId45"/>
    </p:embeddedFont>
    <p:embeddedFont>
      <p:font typeface="Museo Sans 500" panose="02000000000000000000"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2" clrIdx="0">
    <p:extLst>
      <p:ext uri="{19B8F6BF-5375-455C-9EA6-DF929625EA0E}">
        <p15:presenceInfo xmlns:p15="http://schemas.microsoft.com/office/powerpoint/2012/main" userId="S::jo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57897-6F16-7B9C-B463-EA21DD5C6CA0}" v="913" dt="2019-06-25T14:39:02.801"/>
    <p1510:client id="{48EB5864-5562-9C29-E339-2067D75E7B25}" v="133" dt="2019-10-18T15:48:03.125"/>
    <p1510:client id="{6249426C-024F-2FF6-9D07-31B15F46E37A}" v="710" dt="2019-06-24T15:05:33.758"/>
    <p1510:client id="{AFBD7714-930F-F58F-0563-71FA6C9959F3}" v="98" dt="2019-10-16T16:18:56.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mith" userId="10030000A803774B@LIVE.COM" providerId="AD" clId="Web-{07CAB130-58BE-4E0C-BEB2-96FCE91E9607}"/>
    <pc:docChg chg="addSld delSld modSld sldOrd modSection">
      <pc:chgData name="Joe Smith" userId="10030000A803774B@LIVE.COM" providerId="AD" clId="Web-{07CAB130-58BE-4E0C-BEB2-96FCE91E9607}" dt="2018-02-21T15:36:48.301" v="642"/>
      <pc:docMkLst>
        <pc:docMk/>
      </pc:docMkLst>
      <pc:sldChg chg="addSp modSp">
        <pc:chgData name="Joe Smith" userId="10030000A803774B@LIVE.COM" providerId="AD" clId="Web-{07CAB130-58BE-4E0C-BEB2-96FCE91E9607}" dt="2018-02-21T15:12:47.917" v="377"/>
        <pc:sldMkLst>
          <pc:docMk/>
          <pc:sldMk cId="3493862784" sldId="258"/>
        </pc:sldMkLst>
        <pc:spChg chg="mod">
          <ac:chgData name="Joe Smith" userId="10030000A803774B@LIVE.COM" providerId="AD" clId="Web-{07CAB130-58BE-4E0C-BEB2-96FCE91E9607}" dt="2018-02-21T14:58:32.198" v="7"/>
          <ac:spMkLst>
            <pc:docMk/>
            <pc:sldMk cId="3493862784" sldId="258"/>
            <ac:spMk id="4" creationId="{00000000-0000-0000-0000-000000000000}"/>
          </ac:spMkLst>
        </pc:spChg>
        <pc:spChg chg="mod">
          <ac:chgData name="Joe Smith" userId="10030000A803774B@LIVE.COM" providerId="AD" clId="Web-{07CAB130-58BE-4E0C-BEB2-96FCE91E9607}" dt="2018-02-21T14:59:00.011" v="36"/>
          <ac:spMkLst>
            <pc:docMk/>
            <pc:sldMk cId="3493862784" sldId="258"/>
            <ac:spMk id="5" creationId="{00000000-0000-0000-0000-000000000000}"/>
          </ac:spMkLst>
        </pc:spChg>
        <pc:picChg chg="add mod">
          <ac:chgData name="Joe Smith" userId="10030000A803774B@LIVE.COM" providerId="AD" clId="Web-{07CAB130-58BE-4E0C-BEB2-96FCE91E9607}" dt="2018-02-21T15:12:47.917" v="377"/>
          <ac:picMkLst>
            <pc:docMk/>
            <pc:sldMk cId="3493862784" sldId="258"/>
            <ac:picMk id="2" creationId="{1A382315-3D2E-41C5-A69C-599D23428543}"/>
          </ac:picMkLst>
        </pc:picChg>
      </pc:sldChg>
      <pc:sldChg chg="del">
        <pc:chgData name="Joe Smith" userId="10030000A803774B@LIVE.COM" providerId="AD" clId="Web-{07CAB130-58BE-4E0C-BEB2-96FCE91E9607}" dt="2018-02-21T15:26:23.846" v="543"/>
        <pc:sldMkLst>
          <pc:docMk/>
          <pc:sldMk cId="3706283013" sldId="259"/>
        </pc:sldMkLst>
      </pc:sldChg>
      <pc:sldChg chg="addSp modSp new mod ord modClrScheme chgLayout">
        <pc:chgData name="Joe Smith" userId="10030000A803774B@LIVE.COM" providerId="AD" clId="Web-{07CAB130-58BE-4E0C-BEB2-96FCE91E9607}" dt="2018-02-21T15:29:00.237" v="574"/>
        <pc:sldMkLst>
          <pc:docMk/>
          <pc:sldMk cId="1276136869" sldId="260"/>
        </pc:sldMkLst>
        <pc:spChg chg="mod ord">
          <ac:chgData name="Joe Smith" userId="10030000A803774B@LIVE.COM" providerId="AD" clId="Web-{07CAB130-58BE-4E0C-BEB2-96FCE91E9607}" dt="2018-02-21T15:29:00.237" v="574"/>
          <ac:spMkLst>
            <pc:docMk/>
            <pc:sldMk cId="1276136869" sldId="260"/>
            <ac:spMk id="2" creationId="{31A5419E-1973-4339-B7AB-4FB75F450C13}"/>
          </ac:spMkLst>
        </pc:spChg>
        <pc:spChg chg="mod ord">
          <ac:chgData name="Joe Smith" userId="10030000A803774B@LIVE.COM" providerId="AD" clId="Web-{07CAB130-58BE-4E0C-BEB2-96FCE91E9607}" dt="2018-02-21T14:59:23.995" v="39"/>
          <ac:spMkLst>
            <pc:docMk/>
            <pc:sldMk cId="1276136869" sldId="260"/>
            <ac:spMk id="3" creationId="{5ACF0E93-5195-44B3-8618-8E949175B37E}"/>
          </ac:spMkLst>
        </pc:spChg>
        <pc:spChg chg="add mod ord">
          <ac:chgData name="Joe Smith" userId="10030000A803774B@LIVE.COM" providerId="AD" clId="Web-{07CAB130-58BE-4E0C-BEB2-96FCE91E9607}" dt="2018-02-21T15:13:22.605" v="380"/>
          <ac:spMkLst>
            <pc:docMk/>
            <pc:sldMk cId="1276136869" sldId="260"/>
            <ac:spMk id="5" creationId="{34A765DE-BE5C-4860-BAB4-F717F1B5503B}"/>
          </ac:spMkLst>
        </pc:spChg>
        <pc:spChg chg="add mod">
          <ac:chgData name="Joe Smith" userId="10030000A803774B@LIVE.COM" providerId="AD" clId="Web-{07CAB130-58BE-4E0C-BEB2-96FCE91E9607}" dt="2018-02-21T15:13:59.465" v="385"/>
          <ac:spMkLst>
            <pc:docMk/>
            <pc:sldMk cId="1276136869" sldId="260"/>
            <ac:spMk id="6" creationId="{737AAE27-A7BC-438E-8178-88DC29EB95A5}"/>
          </ac:spMkLst>
        </pc:spChg>
      </pc:sldChg>
      <pc:sldChg chg="addSp delSp modSp add replId">
        <pc:chgData name="Joe Smith" userId="10030000A803774B@LIVE.COM" providerId="AD" clId="Web-{07CAB130-58BE-4E0C-BEB2-96FCE91E9607}" dt="2018-02-21T15:29:06.440" v="576"/>
        <pc:sldMkLst>
          <pc:docMk/>
          <pc:sldMk cId="159602189" sldId="261"/>
        </pc:sldMkLst>
        <pc:spChg chg="mod">
          <ac:chgData name="Joe Smith" userId="10030000A803774B@LIVE.COM" providerId="AD" clId="Web-{07CAB130-58BE-4E0C-BEB2-96FCE91E9607}" dt="2018-02-21T15:29:06.440" v="576"/>
          <ac:spMkLst>
            <pc:docMk/>
            <pc:sldMk cId="159602189" sldId="261"/>
            <ac:spMk id="2" creationId="{31A5419E-1973-4339-B7AB-4FB75F450C13}"/>
          </ac:spMkLst>
        </pc:spChg>
        <pc:spChg chg="mod">
          <ac:chgData name="Joe Smith" userId="10030000A803774B@LIVE.COM" providerId="AD" clId="Web-{07CAB130-58BE-4E0C-BEB2-96FCE91E9607}" dt="2018-02-21T15:14:37.075" v="387"/>
          <ac:spMkLst>
            <pc:docMk/>
            <pc:sldMk cId="159602189" sldId="261"/>
            <ac:spMk id="5" creationId="{34A765DE-BE5C-4860-BAB4-F717F1B5503B}"/>
          </ac:spMkLst>
        </pc:spChg>
        <pc:spChg chg="del">
          <ac:chgData name="Joe Smith" userId="10030000A803774B@LIVE.COM" providerId="AD" clId="Web-{07CAB130-58BE-4E0C-BEB2-96FCE91E9607}" dt="2018-02-21T15:01:20.621" v="87"/>
          <ac:spMkLst>
            <pc:docMk/>
            <pc:sldMk cId="159602189" sldId="261"/>
            <ac:spMk id="6" creationId="{737AAE27-A7BC-438E-8178-88DC29EB95A5}"/>
          </ac:spMkLst>
        </pc:spChg>
        <pc:spChg chg="add mod">
          <ac:chgData name="Joe Smith" userId="10030000A803774B@LIVE.COM" providerId="AD" clId="Web-{07CAB130-58BE-4E0C-BEB2-96FCE91E9607}" dt="2018-02-21T15:17:40.281" v="415"/>
          <ac:spMkLst>
            <pc:docMk/>
            <pc:sldMk cId="159602189" sldId="261"/>
            <ac:spMk id="7" creationId="{FC81FAC6-17DD-4CE0-AC76-B6522CC05EB6}"/>
          </ac:spMkLst>
        </pc:spChg>
        <pc:spChg chg="add mod">
          <ac:chgData name="Joe Smith" userId="10030000A803774B@LIVE.COM" providerId="AD" clId="Web-{07CAB130-58BE-4E0C-BEB2-96FCE91E9607}" dt="2018-02-21T15:17:30.187" v="414"/>
          <ac:spMkLst>
            <pc:docMk/>
            <pc:sldMk cId="159602189" sldId="261"/>
            <ac:spMk id="8" creationId="{F4D20A9A-E1F0-4A89-A7DA-09B26F20723F}"/>
          </ac:spMkLst>
        </pc:spChg>
        <pc:spChg chg="add mod">
          <ac:chgData name="Joe Smith" userId="10030000A803774B@LIVE.COM" providerId="AD" clId="Web-{07CAB130-58BE-4E0C-BEB2-96FCE91E9607}" dt="2018-02-21T15:17:11.358" v="411"/>
          <ac:spMkLst>
            <pc:docMk/>
            <pc:sldMk cId="159602189" sldId="261"/>
            <ac:spMk id="9" creationId="{F5BFB119-DA4D-40A4-84B3-A30992CB48B3}"/>
          </ac:spMkLst>
        </pc:spChg>
        <pc:spChg chg="add mod">
          <ac:chgData name="Joe Smith" userId="10030000A803774B@LIVE.COM" providerId="AD" clId="Web-{07CAB130-58BE-4E0C-BEB2-96FCE91E9607}" dt="2018-02-21T15:17:20.499" v="413"/>
          <ac:spMkLst>
            <pc:docMk/>
            <pc:sldMk cId="159602189" sldId="261"/>
            <ac:spMk id="10" creationId="{97D6CFEE-9496-4AE6-BF99-F86822E2918C}"/>
          </ac:spMkLst>
        </pc:spChg>
      </pc:sldChg>
      <pc:sldChg chg="addSp delSp modSp add ord replId modNotes">
        <pc:chgData name="Joe Smith" userId="10030000A803774B@LIVE.COM" providerId="AD" clId="Web-{07CAB130-58BE-4E0C-BEB2-96FCE91E9607}" dt="2018-02-21T15:29:29.487" v="578"/>
        <pc:sldMkLst>
          <pc:docMk/>
          <pc:sldMk cId="3320406937" sldId="262"/>
        </pc:sldMkLst>
        <pc:spChg chg="mod">
          <ac:chgData name="Joe Smith" userId="10030000A803774B@LIVE.COM" providerId="AD" clId="Web-{07CAB130-58BE-4E0C-BEB2-96FCE91E9607}" dt="2018-02-21T15:29:29.487" v="578"/>
          <ac:spMkLst>
            <pc:docMk/>
            <pc:sldMk cId="3320406937" sldId="262"/>
            <ac:spMk id="2" creationId="{31A5419E-1973-4339-B7AB-4FB75F450C13}"/>
          </ac:spMkLst>
        </pc:spChg>
        <pc:spChg chg="mod">
          <ac:chgData name="Joe Smith" userId="10030000A803774B@LIVE.COM" providerId="AD" clId="Web-{07CAB130-58BE-4E0C-BEB2-96FCE91E9607}" dt="2018-02-21T15:14:49.028" v="389"/>
          <ac:spMkLst>
            <pc:docMk/>
            <pc:sldMk cId="3320406937" sldId="262"/>
            <ac:spMk id="5" creationId="{34A765DE-BE5C-4860-BAB4-F717F1B5503B}"/>
          </ac:spMkLst>
        </pc:spChg>
        <pc:spChg chg="del">
          <ac:chgData name="Joe Smith" userId="10030000A803774B@LIVE.COM" providerId="AD" clId="Web-{07CAB130-58BE-4E0C-BEB2-96FCE91E9607}" dt="2018-02-21T15:01:55.089" v="91"/>
          <ac:spMkLst>
            <pc:docMk/>
            <pc:sldMk cId="3320406937" sldId="262"/>
            <ac:spMk id="6" creationId="{737AAE27-A7BC-438E-8178-88DC29EB95A5}"/>
          </ac:spMkLst>
        </pc:spChg>
        <pc:spChg chg="add mod">
          <ac:chgData name="Joe Smith" userId="10030000A803774B@LIVE.COM" providerId="AD" clId="Web-{07CAB130-58BE-4E0C-BEB2-96FCE91E9607}" dt="2018-02-21T15:18:03.531" v="416"/>
          <ac:spMkLst>
            <pc:docMk/>
            <pc:sldMk cId="3320406937" sldId="262"/>
            <ac:spMk id="7" creationId="{7E93734B-2898-4493-8CCB-082C040474DA}"/>
          </ac:spMkLst>
        </pc:spChg>
        <pc:spChg chg="add mod">
          <ac:chgData name="Joe Smith" userId="10030000A803774B@LIVE.COM" providerId="AD" clId="Web-{07CAB130-58BE-4E0C-BEB2-96FCE91E9607}" dt="2018-02-21T15:18:03.531" v="417"/>
          <ac:spMkLst>
            <pc:docMk/>
            <pc:sldMk cId="3320406937" sldId="262"/>
            <ac:spMk id="8" creationId="{67FB739C-78AB-48E3-90D3-C5188851BC3D}"/>
          </ac:spMkLst>
        </pc:spChg>
        <pc:spChg chg="add mod">
          <ac:chgData name="Joe Smith" userId="10030000A803774B@LIVE.COM" providerId="AD" clId="Web-{07CAB130-58BE-4E0C-BEB2-96FCE91E9607}" dt="2018-02-21T15:18:13.968" v="419"/>
          <ac:spMkLst>
            <pc:docMk/>
            <pc:sldMk cId="3320406937" sldId="262"/>
            <ac:spMk id="9" creationId="{D7E845EB-17C5-45F6-A95F-5B7995C11C0F}"/>
          </ac:spMkLst>
        </pc:spChg>
      </pc:sldChg>
      <pc:sldChg chg="addSp delSp modSp add replId modNotes">
        <pc:chgData name="Joe Smith" userId="10030000A803774B@LIVE.COM" providerId="AD" clId="Web-{07CAB130-58BE-4E0C-BEB2-96FCE91E9607}" dt="2018-02-21T15:29:53.143" v="581"/>
        <pc:sldMkLst>
          <pc:docMk/>
          <pc:sldMk cId="2461920024" sldId="263"/>
        </pc:sldMkLst>
        <pc:spChg chg="mod">
          <ac:chgData name="Joe Smith" userId="10030000A803774B@LIVE.COM" providerId="AD" clId="Web-{07CAB130-58BE-4E0C-BEB2-96FCE91E9607}" dt="2018-02-21T15:29:53.143" v="581"/>
          <ac:spMkLst>
            <pc:docMk/>
            <pc:sldMk cId="2461920024" sldId="263"/>
            <ac:spMk id="2" creationId="{31A5419E-1973-4339-B7AB-4FB75F450C13}"/>
          </ac:spMkLst>
        </pc:spChg>
        <pc:spChg chg="mod">
          <ac:chgData name="Joe Smith" userId="10030000A803774B@LIVE.COM" providerId="AD" clId="Web-{07CAB130-58BE-4E0C-BEB2-96FCE91E9607}" dt="2018-02-21T15:15:03.574" v="391"/>
          <ac:spMkLst>
            <pc:docMk/>
            <pc:sldMk cId="2461920024" sldId="263"/>
            <ac:spMk id="5" creationId="{34A765DE-BE5C-4860-BAB4-F717F1B5503B}"/>
          </ac:spMkLst>
        </pc:spChg>
        <pc:spChg chg="del">
          <ac:chgData name="Joe Smith" userId="10030000A803774B@LIVE.COM" providerId="AD" clId="Web-{07CAB130-58BE-4E0C-BEB2-96FCE91E9607}" dt="2018-02-21T15:03:02.824" v="164"/>
          <ac:spMkLst>
            <pc:docMk/>
            <pc:sldMk cId="2461920024" sldId="263"/>
            <ac:spMk id="6" creationId="{737AAE27-A7BC-438E-8178-88DC29EB95A5}"/>
          </ac:spMkLst>
        </pc:spChg>
        <pc:spChg chg="add del">
          <ac:chgData name="Joe Smith" userId="10030000A803774B@LIVE.COM" providerId="AD" clId="Web-{07CAB130-58BE-4E0C-BEB2-96FCE91E9607}" dt="2018-02-21T15:04:14.058" v="226"/>
          <ac:spMkLst>
            <pc:docMk/>
            <pc:sldMk cId="2461920024" sldId="263"/>
            <ac:spMk id="7" creationId="{E3A0EC6F-5531-4E34-AAEA-9AE16DE45CE4}"/>
          </ac:spMkLst>
        </pc:spChg>
        <pc:spChg chg="add del">
          <ac:chgData name="Joe Smith" userId="10030000A803774B@LIVE.COM" providerId="AD" clId="Web-{07CAB130-58BE-4E0C-BEB2-96FCE91E9607}" dt="2018-02-21T15:04:14.058" v="225"/>
          <ac:spMkLst>
            <pc:docMk/>
            <pc:sldMk cId="2461920024" sldId="263"/>
            <ac:spMk id="8" creationId="{EB48811F-6C83-4761-A718-11B990E0214F}"/>
          </ac:spMkLst>
        </pc:spChg>
        <pc:spChg chg="add del">
          <ac:chgData name="Joe Smith" userId="10030000A803774B@LIVE.COM" providerId="AD" clId="Web-{07CAB130-58BE-4E0C-BEB2-96FCE91E9607}" dt="2018-02-21T15:04:14.058" v="224"/>
          <ac:spMkLst>
            <pc:docMk/>
            <pc:sldMk cId="2461920024" sldId="263"/>
            <ac:spMk id="9" creationId="{B5E1BB4F-85D3-4DB2-BFAE-1F0E72A9A1FE}"/>
          </ac:spMkLst>
        </pc:spChg>
        <pc:spChg chg="add del">
          <ac:chgData name="Joe Smith" userId="10030000A803774B@LIVE.COM" providerId="AD" clId="Web-{07CAB130-58BE-4E0C-BEB2-96FCE91E9607}" dt="2018-02-21T15:04:14.058" v="223"/>
          <ac:spMkLst>
            <pc:docMk/>
            <pc:sldMk cId="2461920024" sldId="263"/>
            <ac:spMk id="10" creationId="{773E028B-F60A-4105-A6AA-FCAD0EE58D7E}"/>
          </ac:spMkLst>
        </pc:spChg>
        <pc:spChg chg="add del">
          <ac:chgData name="Joe Smith" userId="10030000A803774B@LIVE.COM" providerId="AD" clId="Web-{07CAB130-58BE-4E0C-BEB2-96FCE91E9607}" dt="2018-02-21T15:04:14.058" v="222"/>
          <ac:spMkLst>
            <pc:docMk/>
            <pc:sldMk cId="2461920024" sldId="263"/>
            <ac:spMk id="11" creationId="{99383853-3BD4-487A-925D-FE1C7C1E8A9F}"/>
          </ac:spMkLst>
        </pc:spChg>
        <pc:spChg chg="add del">
          <ac:chgData name="Joe Smith" userId="10030000A803774B@LIVE.COM" providerId="AD" clId="Web-{07CAB130-58BE-4E0C-BEB2-96FCE91E9607}" dt="2018-02-21T15:04:14.058" v="221"/>
          <ac:spMkLst>
            <pc:docMk/>
            <pc:sldMk cId="2461920024" sldId="263"/>
            <ac:spMk id="12" creationId="{004852E1-AA2D-4181-A477-F8A1533B0EA3}"/>
          </ac:spMkLst>
        </pc:spChg>
        <pc:spChg chg="add del">
          <ac:chgData name="Joe Smith" userId="10030000A803774B@LIVE.COM" providerId="AD" clId="Web-{07CAB130-58BE-4E0C-BEB2-96FCE91E9607}" dt="2018-02-21T15:04:14.058" v="220"/>
          <ac:spMkLst>
            <pc:docMk/>
            <pc:sldMk cId="2461920024" sldId="263"/>
            <ac:spMk id="13" creationId="{0341D0F0-3492-4F2B-9D21-00E9BD92706A}"/>
          </ac:spMkLst>
        </pc:spChg>
        <pc:spChg chg="add del">
          <ac:chgData name="Joe Smith" userId="10030000A803774B@LIVE.COM" providerId="AD" clId="Web-{07CAB130-58BE-4E0C-BEB2-96FCE91E9607}" dt="2018-02-21T15:04:14.058" v="219"/>
          <ac:spMkLst>
            <pc:docMk/>
            <pc:sldMk cId="2461920024" sldId="263"/>
            <ac:spMk id="14" creationId="{58AEAADD-01BA-4B1C-87B6-3983F2E93805}"/>
          </ac:spMkLst>
        </pc:spChg>
        <pc:spChg chg="add del">
          <ac:chgData name="Joe Smith" userId="10030000A803774B@LIVE.COM" providerId="AD" clId="Web-{07CAB130-58BE-4E0C-BEB2-96FCE91E9607}" dt="2018-02-21T15:04:14.058" v="218"/>
          <ac:spMkLst>
            <pc:docMk/>
            <pc:sldMk cId="2461920024" sldId="263"/>
            <ac:spMk id="15" creationId="{69712A25-A29E-4D31-878C-4667A5D0C8E8}"/>
          </ac:spMkLst>
        </pc:spChg>
        <pc:spChg chg="add del">
          <ac:chgData name="Joe Smith" userId="10030000A803774B@LIVE.COM" providerId="AD" clId="Web-{07CAB130-58BE-4E0C-BEB2-96FCE91E9607}" dt="2018-02-21T15:04:14.058" v="217"/>
          <ac:spMkLst>
            <pc:docMk/>
            <pc:sldMk cId="2461920024" sldId="263"/>
            <ac:spMk id="16" creationId="{D978A536-CBB8-4599-9CB6-9BD956E651C1}"/>
          </ac:spMkLst>
        </pc:spChg>
        <pc:spChg chg="add del">
          <ac:chgData name="Joe Smith" userId="10030000A803774B@LIVE.COM" providerId="AD" clId="Web-{07CAB130-58BE-4E0C-BEB2-96FCE91E9607}" dt="2018-02-21T15:04:14.058" v="216"/>
          <ac:spMkLst>
            <pc:docMk/>
            <pc:sldMk cId="2461920024" sldId="263"/>
            <ac:spMk id="17" creationId="{D76B9CFF-F203-4455-AEE5-2947EB6CB800}"/>
          </ac:spMkLst>
        </pc:spChg>
        <pc:spChg chg="add del">
          <ac:chgData name="Joe Smith" userId="10030000A803774B@LIVE.COM" providerId="AD" clId="Web-{07CAB130-58BE-4E0C-BEB2-96FCE91E9607}" dt="2018-02-21T15:04:14.058" v="215"/>
          <ac:spMkLst>
            <pc:docMk/>
            <pc:sldMk cId="2461920024" sldId="263"/>
            <ac:spMk id="18" creationId="{0DA7B048-1BDE-4514-82F6-6FF46C15703C}"/>
          </ac:spMkLst>
        </pc:spChg>
        <pc:spChg chg="add del">
          <ac:chgData name="Joe Smith" userId="10030000A803774B@LIVE.COM" providerId="AD" clId="Web-{07CAB130-58BE-4E0C-BEB2-96FCE91E9607}" dt="2018-02-21T15:04:14.058" v="214"/>
          <ac:spMkLst>
            <pc:docMk/>
            <pc:sldMk cId="2461920024" sldId="263"/>
            <ac:spMk id="19" creationId="{BAFFC2A2-2C25-492B-9B0E-78DD34DCDEB0}"/>
          </ac:spMkLst>
        </pc:spChg>
        <pc:spChg chg="add del">
          <ac:chgData name="Joe Smith" userId="10030000A803774B@LIVE.COM" providerId="AD" clId="Web-{07CAB130-58BE-4E0C-BEB2-96FCE91E9607}" dt="2018-02-21T15:04:14.058" v="213"/>
          <ac:spMkLst>
            <pc:docMk/>
            <pc:sldMk cId="2461920024" sldId="263"/>
            <ac:spMk id="20" creationId="{1D009B14-17A4-4206-8EF0-D95A873791BC}"/>
          </ac:spMkLst>
        </pc:spChg>
        <pc:spChg chg="add del">
          <ac:chgData name="Joe Smith" userId="10030000A803774B@LIVE.COM" providerId="AD" clId="Web-{07CAB130-58BE-4E0C-BEB2-96FCE91E9607}" dt="2018-02-21T15:04:14.058" v="212"/>
          <ac:spMkLst>
            <pc:docMk/>
            <pc:sldMk cId="2461920024" sldId="263"/>
            <ac:spMk id="21" creationId="{BE8B96D7-152B-45AB-87C3-A23403957C62}"/>
          </ac:spMkLst>
        </pc:spChg>
        <pc:spChg chg="add del">
          <ac:chgData name="Joe Smith" userId="10030000A803774B@LIVE.COM" providerId="AD" clId="Web-{07CAB130-58BE-4E0C-BEB2-96FCE91E9607}" dt="2018-02-21T15:04:14.058" v="211"/>
          <ac:spMkLst>
            <pc:docMk/>
            <pc:sldMk cId="2461920024" sldId="263"/>
            <ac:spMk id="22" creationId="{76500524-F444-49C4-87EC-05F60347A372}"/>
          </ac:spMkLst>
        </pc:spChg>
        <pc:spChg chg="add del">
          <ac:chgData name="Joe Smith" userId="10030000A803774B@LIVE.COM" providerId="AD" clId="Web-{07CAB130-58BE-4E0C-BEB2-96FCE91E9607}" dt="2018-02-21T15:04:14.058" v="210"/>
          <ac:spMkLst>
            <pc:docMk/>
            <pc:sldMk cId="2461920024" sldId="263"/>
            <ac:spMk id="23" creationId="{5F56E642-3D06-4420-9B00-2FD4306F84F5}"/>
          </ac:spMkLst>
        </pc:spChg>
        <pc:spChg chg="add del">
          <ac:chgData name="Joe Smith" userId="10030000A803774B@LIVE.COM" providerId="AD" clId="Web-{07CAB130-58BE-4E0C-BEB2-96FCE91E9607}" dt="2018-02-21T15:04:14.058" v="209"/>
          <ac:spMkLst>
            <pc:docMk/>
            <pc:sldMk cId="2461920024" sldId="263"/>
            <ac:spMk id="24" creationId="{4A52BB82-682D-4DB7-930A-93CC7546810C}"/>
          </ac:spMkLst>
        </pc:spChg>
        <pc:spChg chg="add del">
          <ac:chgData name="Joe Smith" userId="10030000A803774B@LIVE.COM" providerId="AD" clId="Web-{07CAB130-58BE-4E0C-BEB2-96FCE91E9607}" dt="2018-02-21T15:04:14.058" v="208"/>
          <ac:spMkLst>
            <pc:docMk/>
            <pc:sldMk cId="2461920024" sldId="263"/>
            <ac:spMk id="25" creationId="{57C16A5B-A7CE-4F98-97CA-24306279DE90}"/>
          </ac:spMkLst>
        </pc:spChg>
        <pc:spChg chg="add del">
          <ac:chgData name="Joe Smith" userId="10030000A803774B@LIVE.COM" providerId="AD" clId="Web-{07CAB130-58BE-4E0C-BEB2-96FCE91E9607}" dt="2018-02-21T15:04:14.058" v="207"/>
          <ac:spMkLst>
            <pc:docMk/>
            <pc:sldMk cId="2461920024" sldId="263"/>
            <ac:spMk id="26" creationId="{5942395C-9D6A-4A7C-8EA2-B2814EFA7416}"/>
          </ac:spMkLst>
        </pc:spChg>
        <pc:spChg chg="add del">
          <ac:chgData name="Joe Smith" userId="10030000A803774B@LIVE.COM" providerId="AD" clId="Web-{07CAB130-58BE-4E0C-BEB2-96FCE91E9607}" dt="2018-02-21T15:04:14.058" v="206"/>
          <ac:spMkLst>
            <pc:docMk/>
            <pc:sldMk cId="2461920024" sldId="263"/>
            <ac:spMk id="27" creationId="{8B9840C5-C44B-4C09-8CDA-DEC3AB97C7F2}"/>
          </ac:spMkLst>
        </pc:spChg>
        <pc:spChg chg="add del">
          <ac:chgData name="Joe Smith" userId="10030000A803774B@LIVE.COM" providerId="AD" clId="Web-{07CAB130-58BE-4E0C-BEB2-96FCE91E9607}" dt="2018-02-21T15:04:14.058" v="205"/>
          <ac:spMkLst>
            <pc:docMk/>
            <pc:sldMk cId="2461920024" sldId="263"/>
            <ac:spMk id="28" creationId="{E1E5F86F-0ED5-4A2C-A691-E77DE98ADA29}"/>
          </ac:spMkLst>
        </pc:spChg>
        <pc:spChg chg="add del">
          <ac:chgData name="Joe Smith" userId="10030000A803774B@LIVE.COM" providerId="AD" clId="Web-{07CAB130-58BE-4E0C-BEB2-96FCE91E9607}" dt="2018-02-21T15:04:14.058" v="204"/>
          <ac:spMkLst>
            <pc:docMk/>
            <pc:sldMk cId="2461920024" sldId="263"/>
            <ac:spMk id="29" creationId="{917EDF4F-D4D7-4753-B296-AA6B199239BF}"/>
          </ac:spMkLst>
        </pc:spChg>
        <pc:spChg chg="add del">
          <ac:chgData name="Joe Smith" userId="10030000A803774B@LIVE.COM" providerId="AD" clId="Web-{07CAB130-58BE-4E0C-BEB2-96FCE91E9607}" dt="2018-02-21T15:04:14.058" v="203"/>
          <ac:spMkLst>
            <pc:docMk/>
            <pc:sldMk cId="2461920024" sldId="263"/>
            <ac:spMk id="30" creationId="{A8B232FD-E0E4-4136-A63A-96BDD0102910}"/>
          </ac:spMkLst>
        </pc:spChg>
        <pc:spChg chg="add del">
          <ac:chgData name="Joe Smith" userId="10030000A803774B@LIVE.COM" providerId="AD" clId="Web-{07CAB130-58BE-4E0C-BEB2-96FCE91E9607}" dt="2018-02-21T15:04:14.058" v="202"/>
          <ac:spMkLst>
            <pc:docMk/>
            <pc:sldMk cId="2461920024" sldId="263"/>
            <ac:spMk id="31" creationId="{97E2C378-C81F-44C1-A247-F8BFB523BF40}"/>
          </ac:spMkLst>
        </pc:spChg>
        <pc:spChg chg="add del">
          <ac:chgData name="Joe Smith" userId="10030000A803774B@LIVE.COM" providerId="AD" clId="Web-{07CAB130-58BE-4E0C-BEB2-96FCE91E9607}" dt="2018-02-21T15:04:14.058" v="201"/>
          <ac:spMkLst>
            <pc:docMk/>
            <pc:sldMk cId="2461920024" sldId="263"/>
            <ac:spMk id="32" creationId="{A5C46D36-3A67-4CB9-8D8B-D07EC5A5D6C4}"/>
          </ac:spMkLst>
        </pc:spChg>
        <pc:spChg chg="add del">
          <ac:chgData name="Joe Smith" userId="10030000A803774B@LIVE.COM" providerId="AD" clId="Web-{07CAB130-58BE-4E0C-BEB2-96FCE91E9607}" dt="2018-02-21T15:04:14.058" v="200"/>
          <ac:spMkLst>
            <pc:docMk/>
            <pc:sldMk cId="2461920024" sldId="263"/>
            <ac:spMk id="33" creationId="{115FF4F4-8936-482C-82DF-F1349DD2C2CB}"/>
          </ac:spMkLst>
        </pc:spChg>
        <pc:spChg chg="add del">
          <ac:chgData name="Joe Smith" userId="10030000A803774B@LIVE.COM" providerId="AD" clId="Web-{07CAB130-58BE-4E0C-BEB2-96FCE91E9607}" dt="2018-02-21T15:04:14.058" v="199"/>
          <ac:spMkLst>
            <pc:docMk/>
            <pc:sldMk cId="2461920024" sldId="263"/>
            <ac:spMk id="34" creationId="{8D1BE90D-C9C5-47A4-AB05-A46CF42E1AEC}"/>
          </ac:spMkLst>
        </pc:spChg>
        <pc:spChg chg="add del">
          <ac:chgData name="Joe Smith" userId="10030000A803774B@LIVE.COM" providerId="AD" clId="Web-{07CAB130-58BE-4E0C-BEB2-96FCE91E9607}" dt="2018-02-21T15:04:14.058" v="198"/>
          <ac:spMkLst>
            <pc:docMk/>
            <pc:sldMk cId="2461920024" sldId="263"/>
            <ac:spMk id="35" creationId="{CFF46924-4816-4161-85CD-39BF851D177B}"/>
          </ac:spMkLst>
        </pc:spChg>
        <pc:spChg chg="add del">
          <ac:chgData name="Joe Smith" userId="10030000A803774B@LIVE.COM" providerId="AD" clId="Web-{07CAB130-58BE-4E0C-BEB2-96FCE91E9607}" dt="2018-02-21T15:04:14.058" v="197"/>
          <ac:spMkLst>
            <pc:docMk/>
            <pc:sldMk cId="2461920024" sldId="263"/>
            <ac:spMk id="36" creationId="{E3A0EC6F-5531-4E34-AAEA-9AE16DE45CE4}"/>
          </ac:spMkLst>
        </pc:spChg>
        <pc:spChg chg="add del">
          <ac:chgData name="Joe Smith" userId="10030000A803774B@LIVE.COM" providerId="AD" clId="Web-{07CAB130-58BE-4E0C-BEB2-96FCE91E9607}" dt="2018-02-21T15:04:14.058" v="196"/>
          <ac:spMkLst>
            <pc:docMk/>
            <pc:sldMk cId="2461920024" sldId="263"/>
            <ac:spMk id="37" creationId="{EB48811F-6C83-4761-A718-11B990E0214F}"/>
          </ac:spMkLst>
        </pc:spChg>
        <pc:spChg chg="add del">
          <ac:chgData name="Joe Smith" userId="10030000A803774B@LIVE.COM" providerId="AD" clId="Web-{07CAB130-58BE-4E0C-BEB2-96FCE91E9607}" dt="2018-02-21T15:04:14.058" v="195"/>
          <ac:spMkLst>
            <pc:docMk/>
            <pc:sldMk cId="2461920024" sldId="263"/>
            <ac:spMk id="38" creationId="{B5E1BB4F-85D3-4DB2-BFAE-1F0E72A9A1FE}"/>
          </ac:spMkLst>
        </pc:spChg>
        <pc:spChg chg="add del">
          <ac:chgData name="Joe Smith" userId="10030000A803774B@LIVE.COM" providerId="AD" clId="Web-{07CAB130-58BE-4E0C-BEB2-96FCE91E9607}" dt="2018-02-21T15:04:14.058" v="194"/>
          <ac:spMkLst>
            <pc:docMk/>
            <pc:sldMk cId="2461920024" sldId="263"/>
            <ac:spMk id="39" creationId="{773E028B-F60A-4105-A6AA-FCAD0EE58D7E}"/>
          </ac:spMkLst>
        </pc:spChg>
        <pc:spChg chg="add del">
          <ac:chgData name="Joe Smith" userId="10030000A803774B@LIVE.COM" providerId="AD" clId="Web-{07CAB130-58BE-4E0C-BEB2-96FCE91E9607}" dt="2018-02-21T15:04:14.058" v="193"/>
          <ac:spMkLst>
            <pc:docMk/>
            <pc:sldMk cId="2461920024" sldId="263"/>
            <ac:spMk id="40" creationId="{99383853-3BD4-487A-925D-FE1C7C1E8A9F}"/>
          </ac:spMkLst>
        </pc:spChg>
        <pc:spChg chg="add del">
          <ac:chgData name="Joe Smith" userId="10030000A803774B@LIVE.COM" providerId="AD" clId="Web-{07CAB130-58BE-4E0C-BEB2-96FCE91E9607}" dt="2018-02-21T15:04:14.058" v="192"/>
          <ac:spMkLst>
            <pc:docMk/>
            <pc:sldMk cId="2461920024" sldId="263"/>
            <ac:spMk id="41" creationId="{004852E1-AA2D-4181-A477-F8A1533B0EA3}"/>
          </ac:spMkLst>
        </pc:spChg>
        <pc:spChg chg="add del">
          <ac:chgData name="Joe Smith" userId="10030000A803774B@LIVE.COM" providerId="AD" clId="Web-{07CAB130-58BE-4E0C-BEB2-96FCE91E9607}" dt="2018-02-21T15:04:14.058" v="191"/>
          <ac:spMkLst>
            <pc:docMk/>
            <pc:sldMk cId="2461920024" sldId="263"/>
            <ac:spMk id="42" creationId="{0341D0F0-3492-4F2B-9D21-00E9BD92706A}"/>
          </ac:spMkLst>
        </pc:spChg>
        <pc:spChg chg="add del">
          <ac:chgData name="Joe Smith" userId="10030000A803774B@LIVE.COM" providerId="AD" clId="Web-{07CAB130-58BE-4E0C-BEB2-96FCE91E9607}" dt="2018-02-21T15:04:14.058" v="190"/>
          <ac:spMkLst>
            <pc:docMk/>
            <pc:sldMk cId="2461920024" sldId="263"/>
            <ac:spMk id="43" creationId="{58AEAADD-01BA-4B1C-87B6-3983F2E93805}"/>
          </ac:spMkLst>
        </pc:spChg>
        <pc:spChg chg="add del">
          <ac:chgData name="Joe Smith" userId="10030000A803774B@LIVE.COM" providerId="AD" clId="Web-{07CAB130-58BE-4E0C-BEB2-96FCE91E9607}" dt="2018-02-21T15:04:14.058" v="189"/>
          <ac:spMkLst>
            <pc:docMk/>
            <pc:sldMk cId="2461920024" sldId="263"/>
            <ac:spMk id="44" creationId="{69712A25-A29E-4D31-878C-4667A5D0C8E8}"/>
          </ac:spMkLst>
        </pc:spChg>
        <pc:spChg chg="add del">
          <ac:chgData name="Joe Smith" userId="10030000A803774B@LIVE.COM" providerId="AD" clId="Web-{07CAB130-58BE-4E0C-BEB2-96FCE91E9607}" dt="2018-02-21T15:04:14.058" v="188"/>
          <ac:spMkLst>
            <pc:docMk/>
            <pc:sldMk cId="2461920024" sldId="263"/>
            <ac:spMk id="45" creationId="{D978A536-CBB8-4599-9CB6-9BD956E651C1}"/>
          </ac:spMkLst>
        </pc:spChg>
        <pc:spChg chg="add del">
          <ac:chgData name="Joe Smith" userId="10030000A803774B@LIVE.COM" providerId="AD" clId="Web-{07CAB130-58BE-4E0C-BEB2-96FCE91E9607}" dt="2018-02-21T15:04:14.058" v="187"/>
          <ac:spMkLst>
            <pc:docMk/>
            <pc:sldMk cId="2461920024" sldId="263"/>
            <ac:spMk id="46" creationId="{D76B9CFF-F203-4455-AEE5-2947EB6CB800}"/>
          </ac:spMkLst>
        </pc:spChg>
        <pc:spChg chg="add del">
          <ac:chgData name="Joe Smith" userId="10030000A803774B@LIVE.COM" providerId="AD" clId="Web-{07CAB130-58BE-4E0C-BEB2-96FCE91E9607}" dt="2018-02-21T15:04:14.058" v="186"/>
          <ac:spMkLst>
            <pc:docMk/>
            <pc:sldMk cId="2461920024" sldId="263"/>
            <ac:spMk id="47" creationId="{0DA7B048-1BDE-4514-82F6-6FF46C15703C}"/>
          </ac:spMkLst>
        </pc:spChg>
        <pc:spChg chg="add del">
          <ac:chgData name="Joe Smith" userId="10030000A803774B@LIVE.COM" providerId="AD" clId="Web-{07CAB130-58BE-4E0C-BEB2-96FCE91E9607}" dt="2018-02-21T15:04:14.058" v="185"/>
          <ac:spMkLst>
            <pc:docMk/>
            <pc:sldMk cId="2461920024" sldId="263"/>
            <ac:spMk id="48" creationId="{BAFFC2A2-2C25-492B-9B0E-78DD34DCDEB0}"/>
          </ac:spMkLst>
        </pc:spChg>
        <pc:spChg chg="add del">
          <ac:chgData name="Joe Smith" userId="10030000A803774B@LIVE.COM" providerId="AD" clId="Web-{07CAB130-58BE-4E0C-BEB2-96FCE91E9607}" dt="2018-02-21T15:04:14.058" v="184"/>
          <ac:spMkLst>
            <pc:docMk/>
            <pc:sldMk cId="2461920024" sldId="263"/>
            <ac:spMk id="49" creationId="{1D009B14-17A4-4206-8EF0-D95A873791BC}"/>
          </ac:spMkLst>
        </pc:spChg>
        <pc:spChg chg="add del">
          <ac:chgData name="Joe Smith" userId="10030000A803774B@LIVE.COM" providerId="AD" clId="Web-{07CAB130-58BE-4E0C-BEB2-96FCE91E9607}" dt="2018-02-21T15:04:14.058" v="183"/>
          <ac:spMkLst>
            <pc:docMk/>
            <pc:sldMk cId="2461920024" sldId="263"/>
            <ac:spMk id="50" creationId="{BE8B96D7-152B-45AB-87C3-A23403957C62}"/>
          </ac:spMkLst>
        </pc:spChg>
        <pc:spChg chg="add del">
          <ac:chgData name="Joe Smith" userId="10030000A803774B@LIVE.COM" providerId="AD" clId="Web-{07CAB130-58BE-4E0C-BEB2-96FCE91E9607}" dt="2018-02-21T15:04:14.058" v="182"/>
          <ac:spMkLst>
            <pc:docMk/>
            <pc:sldMk cId="2461920024" sldId="263"/>
            <ac:spMk id="51" creationId="{76500524-F444-49C4-87EC-05F60347A372}"/>
          </ac:spMkLst>
        </pc:spChg>
        <pc:spChg chg="add del">
          <ac:chgData name="Joe Smith" userId="10030000A803774B@LIVE.COM" providerId="AD" clId="Web-{07CAB130-58BE-4E0C-BEB2-96FCE91E9607}" dt="2018-02-21T15:04:14.058" v="181"/>
          <ac:spMkLst>
            <pc:docMk/>
            <pc:sldMk cId="2461920024" sldId="263"/>
            <ac:spMk id="52" creationId="{5F56E642-3D06-4420-9B00-2FD4306F84F5}"/>
          </ac:spMkLst>
        </pc:spChg>
        <pc:spChg chg="add del">
          <ac:chgData name="Joe Smith" userId="10030000A803774B@LIVE.COM" providerId="AD" clId="Web-{07CAB130-58BE-4E0C-BEB2-96FCE91E9607}" dt="2018-02-21T15:04:14.058" v="180"/>
          <ac:spMkLst>
            <pc:docMk/>
            <pc:sldMk cId="2461920024" sldId="263"/>
            <ac:spMk id="53" creationId="{4A52BB82-682D-4DB7-930A-93CC7546810C}"/>
          </ac:spMkLst>
        </pc:spChg>
        <pc:spChg chg="add del">
          <ac:chgData name="Joe Smith" userId="10030000A803774B@LIVE.COM" providerId="AD" clId="Web-{07CAB130-58BE-4E0C-BEB2-96FCE91E9607}" dt="2018-02-21T15:04:14.058" v="179"/>
          <ac:spMkLst>
            <pc:docMk/>
            <pc:sldMk cId="2461920024" sldId="263"/>
            <ac:spMk id="54" creationId="{57C16A5B-A7CE-4F98-97CA-24306279DE90}"/>
          </ac:spMkLst>
        </pc:spChg>
        <pc:spChg chg="add del">
          <ac:chgData name="Joe Smith" userId="10030000A803774B@LIVE.COM" providerId="AD" clId="Web-{07CAB130-58BE-4E0C-BEB2-96FCE91E9607}" dt="2018-02-21T15:04:14.058" v="178"/>
          <ac:spMkLst>
            <pc:docMk/>
            <pc:sldMk cId="2461920024" sldId="263"/>
            <ac:spMk id="55" creationId="{5942395C-9D6A-4A7C-8EA2-B2814EFA7416}"/>
          </ac:spMkLst>
        </pc:spChg>
        <pc:spChg chg="add del">
          <ac:chgData name="Joe Smith" userId="10030000A803774B@LIVE.COM" providerId="AD" clId="Web-{07CAB130-58BE-4E0C-BEB2-96FCE91E9607}" dt="2018-02-21T15:04:14.058" v="177"/>
          <ac:spMkLst>
            <pc:docMk/>
            <pc:sldMk cId="2461920024" sldId="263"/>
            <ac:spMk id="56" creationId="{8B9840C5-C44B-4C09-8CDA-DEC3AB97C7F2}"/>
          </ac:spMkLst>
        </pc:spChg>
        <pc:spChg chg="add del">
          <ac:chgData name="Joe Smith" userId="10030000A803774B@LIVE.COM" providerId="AD" clId="Web-{07CAB130-58BE-4E0C-BEB2-96FCE91E9607}" dt="2018-02-21T15:04:14.058" v="176"/>
          <ac:spMkLst>
            <pc:docMk/>
            <pc:sldMk cId="2461920024" sldId="263"/>
            <ac:spMk id="57" creationId="{E1E5F86F-0ED5-4A2C-A691-E77DE98ADA29}"/>
          </ac:spMkLst>
        </pc:spChg>
        <pc:spChg chg="add del">
          <ac:chgData name="Joe Smith" userId="10030000A803774B@LIVE.COM" providerId="AD" clId="Web-{07CAB130-58BE-4E0C-BEB2-96FCE91E9607}" dt="2018-02-21T15:04:14.058" v="175"/>
          <ac:spMkLst>
            <pc:docMk/>
            <pc:sldMk cId="2461920024" sldId="263"/>
            <ac:spMk id="58" creationId="{917EDF4F-D4D7-4753-B296-AA6B199239BF}"/>
          </ac:spMkLst>
        </pc:spChg>
        <pc:spChg chg="add del">
          <ac:chgData name="Joe Smith" userId="10030000A803774B@LIVE.COM" providerId="AD" clId="Web-{07CAB130-58BE-4E0C-BEB2-96FCE91E9607}" dt="2018-02-21T15:04:14.058" v="174"/>
          <ac:spMkLst>
            <pc:docMk/>
            <pc:sldMk cId="2461920024" sldId="263"/>
            <ac:spMk id="59" creationId="{A8B232FD-E0E4-4136-A63A-96BDD0102910}"/>
          </ac:spMkLst>
        </pc:spChg>
        <pc:spChg chg="add del">
          <ac:chgData name="Joe Smith" userId="10030000A803774B@LIVE.COM" providerId="AD" clId="Web-{07CAB130-58BE-4E0C-BEB2-96FCE91E9607}" dt="2018-02-21T15:04:14.058" v="173"/>
          <ac:spMkLst>
            <pc:docMk/>
            <pc:sldMk cId="2461920024" sldId="263"/>
            <ac:spMk id="60" creationId="{97E2C378-C81F-44C1-A247-F8BFB523BF40}"/>
          </ac:spMkLst>
        </pc:spChg>
        <pc:spChg chg="add del">
          <ac:chgData name="Joe Smith" userId="10030000A803774B@LIVE.COM" providerId="AD" clId="Web-{07CAB130-58BE-4E0C-BEB2-96FCE91E9607}" dt="2018-02-21T15:04:14.058" v="172"/>
          <ac:spMkLst>
            <pc:docMk/>
            <pc:sldMk cId="2461920024" sldId="263"/>
            <ac:spMk id="61" creationId="{A5C46D36-3A67-4CB9-8D8B-D07EC5A5D6C4}"/>
          </ac:spMkLst>
        </pc:spChg>
        <pc:spChg chg="add del">
          <ac:chgData name="Joe Smith" userId="10030000A803774B@LIVE.COM" providerId="AD" clId="Web-{07CAB130-58BE-4E0C-BEB2-96FCE91E9607}" dt="2018-02-21T15:04:14.058" v="171"/>
          <ac:spMkLst>
            <pc:docMk/>
            <pc:sldMk cId="2461920024" sldId="263"/>
            <ac:spMk id="62" creationId="{115FF4F4-8936-482C-82DF-F1349DD2C2CB}"/>
          </ac:spMkLst>
        </pc:spChg>
        <pc:spChg chg="add del">
          <ac:chgData name="Joe Smith" userId="10030000A803774B@LIVE.COM" providerId="AD" clId="Web-{07CAB130-58BE-4E0C-BEB2-96FCE91E9607}" dt="2018-02-21T15:04:14.058" v="170"/>
          <ac:spMkLst>
            <pc:docMk/>
            <pc:sldMk cId="2461920024" sldId="263"/>
            <ac:spMk id="63" creationId="{8D1BE90D-C9C5-47A4-AB05-A46CF42E1AEC}"/>
          </ac:spMkLst>
        </pc:spChg>
        <pc:spChg chg="add del">
          <ac:chgData name="Joe Smith" userId="10030000A803774B@LIVE.COM" providerId="AD" clId="Web-{07CAB130-58BE-4E0C-BEB2-96FCE91E9607}" dt="2018-02-21T15:04:14.058" v="169"/>
          <ac:spMkLst>
            <pc:docMk/>
            <pc:sldMk cId="2461920024" sldId="263"/>
            <ac:spMk id="64" creationId="{CFF46924-4816-4161-85CD-39BF851D177B}"/>
          </ac:spMkLst>
        </pc:spChg>
        <pc:spChg chg="add mod">
          <ac:chgData name="Joe Smith" userId="10030000A803774B@LIVE.COM" providerId="AD" clId="Web-{07CAB130-58BE-4E0C-BEB2-96FCE91E9607}" dt="2018-02-21T15:20:41.046" v="454"/>
          <ac:spMkLst>
            <pc:docMk/>
            <pc:sldMk cId="2461920024" sldId="263"/>
            <ac:spMk id="65" creationId="{FCDEBA15-357C-44E2-AC91-1D04CFECC56F}"/>
          </ac:spMkLst>
        </pc:spChg>
        <pc:spChg chg="add mod">
          <ac:chgData name="Joe Smith" userId="10030000A803774B@LIVE.COM" providerId="AD" clId="Web-{07CAB130-58BE-4E0C-BEB2-96FCE91E9607}" dt="2018-02-21T15:20:41.078" v="455"/>
          <ac:spMkLst>
            <pc:docMk/>
            <pc:sldMk cId="2461920024" sldId="263"/>
            <ac:spMk id="66" creationId="{46FAE92D-0519-4D0C-8A7F-EE8943043D7C}"/>
          </ac:spMkLst>
        </pc:spChg>
        <pc:spChg chg="add mod">
          <ac:chgData name="Joe Smith" userId="10030000A803774B@LIVE.COM" providerId="AD" clId="Web-{07CAB130-58BE-4E0C-BEB2-96FCE91E9607}" dt="2018-02-21T15:20:41.093" v="456"/>
          <ac:spMkLst>
            <pc:docMk/>
            <pc:sldMk cId="2461920024" sldId="263"/>
            <ac:spMk id="67" creationId="{5D697D0C-AE05-45D3-A0F4-16A98E651222}"/>
          </ac:spMkLst>
        </pc:spChg>
        <pc:spChg chg="add mod">
          <ac:chgData name="Joe Smith" userId="10030000A803774B@LIVE.COM" providerId="AD" clId="Web-{07CAB130-58BE-4E0C-BEB2-96FCE91E9607}" dt="2018-02-21T15:20:41.124" v="457"/>
          <ac:spMkLst>
            <pc:docMk/>
            <pc:sldMk cId="2461920024" sldId="263"/>
            <ac:spMk id="68" creationId="{4B3E1FB2-0E1D-435A-9E08-AD9EB5EC42DE}"/>
          </ac:spMkLst>
        </pc:spChg>
        <pc:spChg chg="add mod">
          <ac:chgData name="Joe Smith" userId="10030000A803774B@LIVE.COM" providerId="AD" clId="Web-{07CAB130-58BE-4E0C-BEB2-96FCE91E9607}" dt="2018-02-21T15:20:41.140" v="458"/>
          <ac:spMkLst>
            <pc:docMk/>
            <pc:sldMk cId="2461920024" sldId="263"/>
            <ac:spMk id="69" creationId="{A0ECCB71-8444-4023-B3AF-E326F9BAC28C}"/>
          </ac:spMkLst>
        </pc:spChg>
        <pc:spChg chg="add mod">
          <ac:chgData name="Joe Smith" userId="10030000A803774B@LIVE.COM" providerId="AD" clId="Web-{07CAB130-58BE-4E0C-BEB2-96FCE91E9607}" dt="2018-02-21T15:20:41.171" v="459"/>
          <ac:spMkLst>
            <pc:docMk/>
            <pc:sldMk cId="2461920024" sldId="263"/>
            <ac:spMk id="70" creationId="{375B9D2E-BDE8-4BB2-8738-F5FE81475F4C}"/>
          </ac:spMkLst>
        </pc:spChg>
        <pc:spChg chg="add mod">
          <ac:chgData name="Joe Smith" userId="10030000A803774B@LIVE.COM" providerId="AD" clId="Web-{07CAB130-58BE-4E0C-BEB2-96FCE91E9607}" dt="2018-02-21T15:20:41.187" v="460"/>
          <ac:spMkLst>
            <pc:docMk/>
            <pc:sldMk cId="2461920024" sldId="263"/>
            <ac:spMk id="71" creationId="{E928FFAC-2668-4F34-8E26-D5F044CFE8AF}"/>
          </ac:spMkLst>
        </pc:spChg>
        <pc:spChg chg="add mod">
          <ac:chgData name="Joe Smith" userId="10030000A803774B@LIVE.COM" providerId="AD" clId="Web-{07CAB130-58BE-4E0C-BEB2-96FCE91E9607}" dt="2018-02-21T15:20:41.218" v="461"/>
          <ac:spMkLst>
            <pc:docMk/>
            <pc:sldMk cId="2461920024" sldId="263"/>
            <ac:spMk id="72" creationId="{517DCAC8-BE93-4FCD-AA5C-7BCF498D9DE9}"/>
          </ac:spMkLst>
        </pc:spChg>
        <pc:spChg chg="add mod">
          <ac:chgData name="Joe Smith" userId="10030000A803774B@LIVE.COM" providerId="AD" clId="Web-{07CAB130-58BE-4E0C-BEB2-96FCE91E9607}" dt="2018-02-21T15:20:41.234" v="462"/>
          <ac:spMkLst>
            <pc:docMk/>
            <pc:sldMk cId="2461920024" sldId="263"/>
            <ac:spMk id="73" creationId="{2A85BDE0-70A7-4603-BB90-EA4129E8D0FD}"/>
          </ac:spMkLst>
        </pc:spChg>
        <pc:spChg chg="add mod">
          <ac:chgData name="Joe Smith" userId="10030000A803774B@LIVE.COM" providerId="AD" clId="Web-{07CAB130-58BE-4E0C-BEB2-96FCE91E9607}" dt="2018-02-21T15:20:41.268" v="463"/>
          <ac:spMkLst>
            <pc:docMk/>
            <pc:sldMk cId="2461920024" sldId="263"/>
            <ac:spMk id="74" creationId="{DF91F9A6-E7DB-447E-BC4A-E253A3BEF5F7}"/>
          </ac:spMkLst>
        </pc:spChg>
        <pc:spChg chg="add mod">
          <ac:chgData name="Joe Smith" userId="10030000A803774B@LIVE.COM" providerId="AD" clId="Web-{07CAB130-58BE-4E0C-BEB2-96FCE91E9607}" dt="2018-02-21T15:20:41.281" v="464"/>
          <ac:spMkLst>
            <pc:docMk/>
            <pc:sldMk cId="2461920024" sldId="263"/>
            <ac:spMk id="75" creationId="{FB54C567-9101-4AF7-AE1A-6176E5CFE47D}"/>
          </ac:spMkLst>
        </pc:spChg>
        <pc:spChg chg="add mod">
          <ac:chgData name="Joe Smith" userId="10030000A803774B@LIVE.COM" providerId="AD" clId="Web-{07CAB130-58BE-4E0C-BEB2-96FCE91E9607}" dt="2018-02-21T15:20:41.312" v="465"/>
          <ac:spMkLst>
            <pc:docMk/>
            <pc:sldMk cId="2461920024" sldId="263"/>
            <ac:spMk id="76" creationId="{55888975-9BBE-4B01-8840-B786EA07A8C8}"/>
          </ac:spMkLst>
        </pc:spChg>
        <pc:spChg chg="add mod">
          <ac:chgData name="Joe Smith" userId="10030000A803774B@LIVE.COM" providerId="AD" clId="Web-{07CAB130-58BE-4E0C-BEB2-96FCE91E9607}" dt="2018-02-21T15:20:41.328" v="466"/>
          <ac:spMkLst>
            <pc:docMk/>
            <pc:sldMk cId="2461920024" sldId="263"/>
            <ac:spMk id="77" creationId="{7216C6A6-8193-4D30-A593-5A1B4E5F7551}"/>
          </ac:spMkLst>
        </pc:spChg>
        <pc:spChg chg="add mod">
          <ac:chgData name="Joe Smith" userId="10030000A803774B@LIVE.COM" providerId="AD" clId="Web-{07CAB130-58BE-4E0C-BEB2-96FCE91E9607}" dt="2018-02-21T15:20:41.359" v="467"/>
          <ac:spMkLst>
            <pc:docMk/>
            <pc:sldMk cId="2461920024" sldId="263"/>
            <ac:spMk id="78" creationId="{39A0D70D-A256-4E55-8CE7-267BD59EF348}"/>
          </ac:spMkLst>
        </pc:spChg>
        <pc:spChg chg="add mod">
          <ac:chgData name="Joe Smith" userId="10030000A803774B@LIVE.COM" providerId="AD" clId="Web-{07CAB130-58BE-4E0C-BEB2-96FCE91E9607}" dt="2018-02-21T15:20:41.374" v="468"/>
          <ac:spMkLst>
            <pc:docMk/>
            <pc:sldMk cId="2461920024" sldId="263"/>
            <ac:spMk id="79" creationId="{008192CD-6226-46DC-9775-90C8F708F182}"/>
          </ac:spMkLst>
        </pc:spChg>
        <pc:spChg chg="add mod">
          <ac:chgData name="Joe Smith" userId="10030000A803774B@LIVE.COM" providerId="AD" clId="Web-{07CAB130-58BE-4E0C-BEB2-96FCE91E9607}" dt="2018-02-21T15:20:41.406" v="469"/>
          <ac:spMkLst>
            <pc:docMk/>
            <pc:sldMk cId="2461920024" sldId="263"/>
            <ac:spMk id="80" creationId="{2076232C-5B4F-4C07-AC1F-A271649EE3DB}"/>
          </ac:spMkLst>
        </pc:spChg>
        <pc:spChg chg="add mod">
          <ac:chgData name="Joe Smith" userId="10030000A803774B@LIVE.COM" providerId="AD" clId="Web-{07CAB130-58BE-4E0C-BEB2-96FCE91E9607}" dt="2018-02-21T15:20:41.421" v="470"/>
          <ac:spMkLst>
            <pc:docMk/>
            <pc:sldMk cId="2461920024" sldId="263"/>
            <ac:spMk id="81" creationId="{CFDCF6D5-8029-419A-9C4F-7D6C618F7F16}"/>
          </ac:spMkLst>
        </pc:spChg>
        <pc:spChg chg="add mod">
          <ac:chgData name="Joe Smith" userId="10030000A803774B@LIVE.COM" providerId="AD" clId="Web-{07CAB130-58BE-4E0C-BEB2-96FCE91E9607}" dt="2018-02-21T15:20:41.437" v="471"/>
          <ac:spMkLst>
            <pc:docMk/>
            <pc:sldMk cId="2461920024" sldId="263"/>
            <ac:spMk id="82" creationId="{36CFF7ED-1F89-4DF1-8B80-BF34D060F2A8}"/>
          </ac:spMkLst>
        </pc:spChg>
        <pc:spChg chg="add mod">
          <ac:chgData name="Joe Smith" userId="10030000A803774B@LIVE.COM" providerId="AD" clId="Web-{07CAB130-58BE-4E0C-BEB2-96FCE91E9607}" dt="2018-02-21T15:20:41.468" v="472"/>
          <ac:spMkLst>
            <pc:docMk/>
            <pc:sldMk cId="2461920024" sldId="263"/>
            <ac:spMk id="83" creationId="{40DB272C-E80E-4ADB-8F67-F3B95C7D7D26}"/>
          </ac:spMkLst>
        </pc:spChg>
        <pc:spChg chg="add mod">
          <ac:chgData name="Joe Smith" userId="10030000A803774B@LIVE.COM" providerId="AD" clId="Web-{07CAB130-58BE-4E0C-BEB2-96FCE91E9607}" dt="2018-02-21T15:20:41.484" v="473"/>
          <ac:spMkLst>
            <pc:docMk/>
            <pc:sldMk cId="2461920024" sldId="263"/>
            <ac:spMk id="84" creationId="{83BD33F3-0A60-4B69-9EF6-5DCCC5998A8F}"/>
          </ac:spMkLst>
        </pc:spChg>
        <pc:spChg chg="add mod">
          <ac:chgData name="Joe Smith" userId="10030000A803774B@LIVE.COM" providerId="AD" clId="Web-{07CAB130-58BE-4E0C-BEB2-96FCE91E9607}" dt="2018-02-21T15:20:41.515" v="474"/>
          <ac:spMkLst>
            <pc:docMk/>
            <pc:sldMk cId="2461920024" sldId="263"/>
            <ac:spMk id="85" creationId="{F818A356-6BC2-48B9-8A2E-B993BEDA73FC}"/>
          </ac:spMkLst>
        </pc:spChg>
        <pc:spChg chg="add mod">
          <ac:chgData name="Joe Smith" userId="10030000A803774B@LIVE.COM" providerId="AD" clId="Web-{07CAB130-58BE-4E0C-BEB2-96FCE91E9607}" dt="2018-02-21T15:20:41.546" v="475"/>
          <ac:spMkLst>
            <pc:docMk/>
            <pc:sldMk cId="2461920024" sldId="263"/>
            <ac:spMk id="86" creationId="{BF322EBB-E4C5-41FE-8EBC-EFBCA36C3188}"/>
          </ac:spMkLst>
        </pc:spChg>
        <pc:spChg chg="add mod">
          <ac:chgData name="Joe Smith" userId="10030000A803774B@LIVE.COM" providerId="AD" clId="Web-{07CAB130-58BE-4E0C-BEB2-96FCE91E9607}" dt="2018-02-21T15:20:41.562" v="476"/>
          <ac:spMkLst>
            <pc:docMk/>
            <pc:sldMk cId="2461920024" sldId="263"/>
            <ac:spMk id="87" creationId="{4E66DA4E-C7D9-455B-A7E6-F322B21FBD63}"/>
          </ac:spMkLst>
        </pc:spChg>
        <pc:spChg chg="add mod">
          <ac:chgData name="Joe Smith" userId="10030000A803774B@LIVE.COM" providerId="AD" clId="Web-{07CAB130-58BE-4E0C-BEB2-96FCE91E9607}" dt="2018-02-21T15:20:41.593" v="477"/>
          <ac:spMkLst>
            <pc:docMk/>
            <pc:sldMk cId="2461920024" sldId="263"/>
            <ac:spMk id="88" creationId="{B7548C60-294F-4DEA-ADAF-354EC86E4A07}"/>
          </ac:spMkLst>
        </pc:spChg>
        <pc:spChg chg="add mod">
          <ac:chgData name="Joe Smith" userId="10030000A803774B@LIVE.COM" providerId="AD" clId="Web-{07CAB130-58BE-4E0C-BEB2-96FCE91E9607}" dt="2018-02-21T15:20:41.687" v="481"/>
          <ac:spMkLst>
            <pc:docMk/>
            <pc:sldMk cId="2461920024" sldId="263"/>
            <ac:spMk id="89" creationId="{8149E2C0-D674-4F38-8F60-36C98CEFF98B}"/>
          </ac:spMkLst>
        </pc:spChg>
        <pc:spChg chg="add mod">
          <ac:chgData name="Joe Smith" userId="10030000A803774B@LIVE.COM" providerId="AD" clId="Web-{07CAB130-58BE-4E0C-BEB2-96FCE91E9607}" dt="2018-02-21T15:20:41.624" v="478"/>
          <ac:spMkLst>
            <pc:docMk/>
            <pc:sldMk cId="2461920024" sldId="263"/>
            <ac:spMk id="90" creationId="{AFC07018-A344-423E-A53B-1A40F20E0903}"/>
          </ac:spMkLst>
        </pc:spChg>
        <pc:spChg chg="add mod">
          <ac:chgData name="Joe Smith" userId="10030000A803774B@LIVE.COM" providerId="AD" clId="Web-{07CAB130-58BE-4E0C-BEB2-96FCE91E9607}" dt="2018-02-21T15:20:41.640" v="479"/>
          <ac:spMkLst>
            <pc:docMk/>
            <pc:sldMk cId="2461920024" sldId="263"/>
            <ac:spMk id="91" creationId="{8AA404EA-6B6D-4AF8-A8E0-5B66A57F9C07}"/>
          </ac:spMkLst>
        </pc:spChg>
        <pc:spChg chg="add mod">
          <ac:chgData name="Joe Smith" userId="10030000A803774B@LIVE.COM" providerId="AD" clId="Web-{07CAB130-58BE-4E0C-BEB2-96FCE91E9607}" dt="2018-02-21T15:20:41.671" v="480"/>
          <ac:spMkLst>
            <pc:docMk/>
            <pc:sldMk cId="2461920024" sldId="263"/>
            <ac:spMk id="92" creationId="{2F770B62-8B36-4AE5-97A1-4FB1A4A507FD}"/>
          </ac:spMkLst>
        </pc:spChg>
        <pc:spChg chg="add mod">
          <ac:chgData name="Joe Smith" userId="10030000A803774B@LIVE.COM" providerId="AD" clId="Web-{07CAB130-58BE-4E0C-BEB2-96FCE91E9607}" dt="2018-02-21T15:18:34.296" v="448"/>
          <ac:spMkLst>
            <pc:docMk/>
            <pc:sldMk cId="2461920024" sldId="263"/>
            <ac:spMk id="93" creationId="{8D481BD4-9D3F-4B13-86B9-62DC277F4196}"/>
          </ac:spMkLst>
        </pc:spChg>
      </pc:sldChg>
      <pc:sldChg chg="addSp modSp add replId modNotes">
        <pc:chgData name="Joe Smith" userId="10030000A803774B@LIVE.COM" providerId="AD" clId="Web-{07CAB130-58BE-4E0C-BEB2-96FCE91E9607}" dt="2018-02-21T15:29:58.893" v="583"/>
        <pc:sldMkLst>
          <pc:docMk/>
          <pc:sldMk cId="4103890304" sldId="264"/>
        </pc:sldMkLst>
        <pc:spChg chg="mod">
          <ac:chgData name="Joe Smith" userId="10030000A803774B@LIVE.COM" providerId="AD" clId="Web-{07CAB130-58BE-4E0C-BEB2-96FCE91E9607}" dt="2018-02-21T15:29:58.893" v="583"/>
          <ac:spMkLst>
            <pc:docMk/>
            <pc:sldMk cId="4103890304" sldId="264"/>
            <ac:spMk id="2" creationId="{31A5419E-1973-4339-B7AB-4FB75F450C13}"/>
          </ac:spMkLst>
        </pc:spChg>
        <pc:spChg chg="mod">
          <ac:chgData name="Joe Smith" userId="10030000A803774B@LIVE.COM" providerId="AD" clId="Web-{07CAB130-58BE-4E0C-BEB2-96FCE91E9607}" dt="2018-02-21T15:15:18.918" v="393"/>
          <ac:spMkLst>
            <pc:docMk/>
            <pc:sldMk cId="4103890304" sldId="264"/>
            <ac:spMk id="5" creationId="{34A765DE-BE5C-4860-BAB4-F717F1B5503B}"/>
          </ac:spMkLst>
        </pc:spChg>
        <pc:spChg chg="add mod">
          <ac:chgData name="Joe Smith" userId="10030000A803774B@LIVE.COM" providerId="AD" clId="Web-{07CAB130-58BE-4E0C-BEB2-96FCE91E9607}" dt="2018-02-21T15:20:59.265" v="483"/>
          <ac:spMkLst>
            <pc:docMk/>
            <pc:sldMk cId="4103890304" sldId="264"/>
            <ac:spMk id="6" creationId="{6F4A17BD-C2E9-4977-A959-9A280B3FF289}"/>
          </ac:spMkLst>
        </pc:spChg>
      </pc:sldChg>
      <pc:sldChg chg="addSp modSp add replId modNotes">
        <pc:chgData name="Joe Smith" userId="10030000A803774B@LIVE.COM" providerId="AD" clId="Web-{07CAB130-58BE-4E0C-BEB2-96FCE91E9607}" dt="2018-02-21T15:30:11.910" v="585"/>
        <pc:sldMkLst>
          <pc:docMk/>
          <pc:sldMk cId="876371451" sldId="265"/>
        </pc:sldMkLst>
        <pc:spChg chg="mod">
          <ac:chgData name="Joe Smith" userId="10030000A803774B@LIVE.COM" providerId="AD" clId="Web-{07CAB130-58BE-4E0C-BEB2-96FCE91E9607}" dt="2018-02-21T15:30:11.910" v="585"/>
          <ac:spMkLst>
            <pc:docMk/>
            <pc:sldMk cId="876371451" sldId="265"/>
            <ac:spMk id="2" creationId="{31A5419E-1973-4339-B7AB-4FB75F450C13}"/>
          </ac:spMkLst>
        </pc:spChg>
        <pc:spChg chg="mod">
          <ac:chgData name="Joe Smith" userId="10030000A803774B@LIVE.COM" providerId="AD" clId="Web-{07CAB130-58BE-4E0C-BEB2-96FCE91E9607}" dt="2018-02-21T15:15:32.324" v="395"/>
          <ac:spMkLst>
            <pc:docMk/>
            <pc:sldMk cId="876371451" sldId="265"/>
            <ac:spMk id="5" creationId="{34A765DE-BE5C-4860-BAB4-F717F1B5503B}"/>
          </ac:spMkLst>
        </pc:spChg>
        <pc:spChg chg="add mod">
          <ac:chgData name="Joe Smith" userId="10030000A803774B@LIVE.COM" providerId="AD" clId="Web-{07CAB130-58BE-4E0C-BEB2-96FCE91E9607}" dt="2018-02-21T15:20:52.343" v="482"/>
          <ac:spMkLst>
            <pc:docMk/>
            <pc:sldMk cId="876371451" sldId="265"/>
            <ac:spMk id="6" creationId="{95B33436-4B6D-43A8-A531-80BBDD9563F5}"/>
          </ac:spMkLst>
        </pc:spChg>
      </pc:sldChg>
      <pc:sldChg chg="addSp modSp add replId modNotes">
        <pc:chgData name="Joe Smith" userId="10030000A803774B@LIVE.COM" providerId="AD" clId="Web-{07CAB130-58BE-4E0C-BEB2-96FCE91E9607}" dt="2018-02-21T15:30:18.315" v="587"/>
        <pc:sldMkLst>
          <pc:docMk/>
          <pc:sldMk cId="2722627332" sldId="266"/>
        </pc:sldMkLst>
        <pc:spChg chg="mod">
          <ac:chgData name="Joe Smith" userId="10030000A803774B@LIVE.COM" providerId="AD" clId="Web-{07CAB130-58BE-4E0C-BEB2-96FCE91E9607}" dt="2018-02-21T15:30:18.315" v="587"/>
          <ac:spMkLst>
            <pc:docMk/>
            <pc:sldMk cId="2722627332" sldId="266"/>
            <ac:spMk id="2" creationId="{31A5419E-1973-4339-B7AB-4FB75F450C13}"/>
          </ac:spMkLst>
        </pc:spChg>
        <pc:spChg chg="mod">
          <ac:chgData name="Joe Smith" userId="10030000A803774B@LIVE.COM" providerId="AD" clId="Web-{07CAB130-58BE-4E0C-BEB2-96FCE91E9607}" dt="2018-02-21T15:15:44.809" v="397"/>
          <ac:spMkLst>
            <pc:docMk/>
            <pc:sldMk cId="2722627332" sldId="266"/>
            <ac:spMk id="5" creationId="{34A765DE-BE5C-4860-BAB4-F717F1B5503B}"/>
          </ac:spMkLst>
        </pc:spChg>
        <pc:spChg chg="add mod">
          <ac:chgData name="Joe Smith" userId="10030000A803774B@LIVE.COM" providerId="AD" clId="Web-{07CAB130-58BE-4E0C-BEB2-96FCE91E9607}" dt="2018-02-21T15:21:25.453" v="489"/>
          <ac:spMkLst>
            <pc:docMk/>
            <pc:sldMk cId="2722627332" sldId="266"/>
            <ac:spMk id="6" creationId="{9B6D581F-E155-4C3C-AEEC-F11A17AA0EBC}"/>
          </ac:spMkLst>
        </pc:spChg>
        <pc:spChg chg="add mod">
          <ac:chgData name="Joe Smith" userId="10030000A803774B@LIVE.COM" providerId="AD" clId="Web-{07CAB130-58BE-4E0C-BEB2-96FCE91E9607}" dt="2018-02-21T15:21:34.312" v="490"/>
          <ac:spMkLst>
            <pc:docMk/>
            <pc:sldMk cId="2722627332" sldId="266"/>
            <ac:spMk id="7" creationId="{D2348D7A-58B8-4D36-967C-89014122A700}"/>
          </ac:spMkLst>
        </pc:spChg>
        <pc:spChg chg="add mod">
          <ac:chgData name="Joe Smith" userId="10030000A803774B@LIVE.COM" providerId="AD" clId="Web-{07CAB130-58BE-4E0C-BEB2-96FCE91E9607}" dt="2018-02-21T15:21:39.468" v="491"/>
          <ac:spMkLst>
            <pc:docMk/>
            <pc:sldMk cId="2722627332" sldId="266"/>
            <ac:spMk id="8" creationId="{F1F5EC55-1DD5-4DC8-8E4F-5BB73E2DDA13}"/>
          </ac:spMkLst>
        </pc:spChg>
        <pc:spChg chg="add mod">
          <ac:chgData name="Joe Smith" userId="10030000A803774B@LIVE.COM" providerId="AD" clId="Web-{07CAB130-58BE-4E0C-BEB2-96FCE91E9607}" dt="2018-02-21T15:21:43.812" v="492"/>
          <ac:spMkLst>
            <pc:docMk/>
            <pc:sldMk cId="2722627332" sldId="266"/>
            <ac:spMk id="9" creationId="{BE56F0B4-19A8-4380-BA21-D905C5D7E9ED}"/>
          </ac:spMkLst>
        </pc:spChg>
        <pc:spChg chg="add mod">
          <ac:chgData name="Joe Smith" userId="10030000A803774B@LIVE.COM" providerId="AD" clId="Web-{07CAB130-58BE-4E0C-BEB2-96FCE91E9607}" dt="2018-02-21T15:21:49.312" v="493"/>
          <ac:spMkLst>
            <pc:docMk/>
            <pc:sldMk cId="2722627332" sldId="266"/>
            <ac:spMk id="10" creationId="{D8A174CF-C8A7-4542-9D8C-B10DED44E50C}"/>
          </ac:spMkLst>
        </pc:spChg>
      </pc:sldChg>
      <pc:sldChg chg="addSp modSp add ord replId modNotes">
        <pc:chgData name="Joe Smith" userId="10030000A803774B@LIVE.COM" providerId="AD" clId="Web-{07CAB130-58BE-4E0C-BEB2-96FCE91E9607}" dt="2018-02-21T15:36:34.692" v="631"/>
        <pc:sldMkLst>
          <pc:docMk/>
          <pc:sldMk cId="2742167830" sldId="267"/>
        </pc:sldMkLst>
        <pc:spChg chg="mod">
          <ac:chgData name="Joe Smith" userId="10030000A803774B@LIVE.COM" providerId="AD" clId="Web-{07CAB130-58BE-4E0C-BEB2-96FCE91E9607}" dt="2018-02-21T15:30:24.221" v="589"/>
          <ac:spMkLst>
            <pc:docMk/>
            <pc:sldMk cId="2742167830" sldId="267"/>
            <ac:spMk id="2" creationId="{31A5419E-1973-4339-B7AB-4FB75F450C13}"/>
          </ac:spMkLst>
        </pc:spChg>
        <pc:spChg chg="mod">
          <ac:chgData name="Joe Smith" userId="10030000A803774B@LIVE.COM" providerId="AD" clId="Web-{07CAB130-58BE-4E0C-BEB2-96FCE91E9607}" dt="2018-02-21T15:36:34.692" v="631"/>
          <ac:spMkLst>
            <pc:docMk/>
            <pc:sldMk cId="2742167830" sldId="267"/>
            <ac:spMk id="5" creationId="{34A765DE-BE5C-4860-BAB4-F717F1B5503B}"/>
          </ac:spMkLst>
        </pc:spChg>
        <pc:graphicFrameChg chg="add mod modGraphic">
          <ac:chgData name="Joe Smith" userId="10030000A803774B@LIVE.COM" providerId="AD" clId="Web-{07CAB130-58BE-4E0C-BEB2-96FCE91E9607}" dt="2018-02-21T15:25:50.143" v="540"/>
          <ac:graphicFrameMkLst>
            <pc:docMk/>
            <pc:sldMk cId="2742167830" sldId="267"/>
            <ac:graphicFrameMk id="6" creationId="{EFDB3CD3-D825-4403-BEF7-0C503219392F}"/>
          </ac:graphicFrameMkLst>
        </pc:graphicFrameChg>
      </pc:sldChg>
      <pc:sldChg chg="addSp modSp add ord replId modNotes">
        <pc:chgData name="Joe Smith" userId="10030000A803774B@LIVE.COM" providerId="AD" clId="Web-{07CAB130-58BE-4E0C-BEB2-96FCE91E9607}" dt="2018-02-21T15:36:47.333" v="640"/>
        <pc:sldMkLst>
          <pc:docMk/>
          <pc:sldMk cId="1231873837" sldId="268"/>
        </pc:sldMkLst>
        <pc:spChg chg="mod">
          <ac:chgData name="Joe Smith" userId="10030000A803774B@LIVE.COM" providerId="AD" clId="Web-{07CAB130-58BE-4E0C-BEB2-96FCE91E9607}" dt="2018-02-21T15:33:46.862" v="611"/>
          <ac:spMkLst>
            <pc:docMk/>
            <pc:sldMk cId="1231873837" sldId="268"/>
            <ac:spMk id="2" creationId="{31A5419E-1973-4339-B7AB-4FB75F450C13}"/>
          </ac:spMkLst>
        </pc:spChg>
        <pc:spChg chg="mod">
          <ac:chgData name="Joe Smith" userId="10030000A803774B@LIVE.COM" providerId="AD" clId="Web-{07CAB130-58BE-4E0C-BEB2-96FCE91E9607}" dt="2018-02-21T15:36:47.333" v="640"/>
          <ac:spMkLst>
            <pc:docMk/>
            <pc:sldMk cId="1231873837" sldId="268"/>
            <ac:spMk id="5" creationId="{34A765DE-BE5C-4860-BAB4-F717F1B5503B}"/>
          </ac:spMkLst>
        </pc:spChg>
        <pc:spChg chg="add mod">
          <ac:chgData name="Joe Smith" userId="10030000A803774B@LIVE.COM" providerId="AD" clId="Web-{07CAB130-58BE-4E0C-BEB2-96FCE91E9607}" dt="2018-02-21T15:26:16.643" v="542"/>
          <ac:spMkLst>
            <pc:docMk/>
            <pc:sldMk cId="1231873837" sldId="268"/>
            <ac:spMk id="6" creationId="{CB6C3BAC-A862-4A7F-999B-651F3DE40EAF}"/>
          </ac:spMkLst>
        </pc:spChg>
      </pc:sldChg>
      <pc:sldChg chg="delSp new mod ord modClrScheme chgLayout">
        <pc:chgData name="Joe Smith" userId="10030000A803774B@LIVE.COM" providerId="AD" clId="Web-{07CAB130-58BE-4E0C-BEB2-96FCE91E9607}" dt="2018-02-21T15:10:36.871" v="375"/>
        <pc:sldMkLst>
          <pc:docMk/>
          <pc:sldMk cId="3307198454" sldId="269"/>
        </pc:sldMkLst>
        <pc:spChg chg="del">
          <ac:chgData name="Joe Smith" userId="10030000A803774B@LIVE.COM" providerId="AD" clId="Web-{07CAB130-58BE-4E0C-BEB2-96FCE91E9607}" dt="2018-02-21T15:10:36.871" v="375"/>
          <ac:spMkLst>
            <pc:docMk/>
            <pc:sldMk cId="3307198454" sldId="269"/>
            <ac:spMk id="2" creationId="{B2363A22-7C32-4ECA-8023-05F647A07F03}"/>
          </ac:spMkLst>
        </pc:spChg>
        <pc:spChg chg="del">
          <ac:chgData name="Joe Smith" userId="10030000A803774B@LIVE.COM" providerId="AD" clId="Web-{07CAB130-58BE-4E0C-BEB2-96FCE91E9607}" dt="2018-02-21T15:10:36.871" v="375"/>
          <ac:spMkLst>
            <pc:docMk/>
            <pc:sldMk cId="3307198454" sldId="269"/>
            <ac:spMk id="3" creationId="{E7408868-D3CA-4131-AC01-74803CAAF05A}"/>
          </ac:spMkLst>
        </pc:spChg>
        <pc:spChg chg="del">
          <ac:chgData name="Joe Smith" userId="10030000A803774B@LIVE.COM" providerId="AD" clId="Web-{07CAB130-58BE-4E0C-BEB2-96FCE91E9607}" dt="2018-02-21T15:10:36.871" v="375"/>
          <ac:spMkLst>
            <pc:docMk/>
            <pc:sldMk cId="3307198454" sldId="269"/>
            <ac:spMk id="4" creationId="{1E3E24B8-C28A-402F-BB8A-EB8067511160}"/>
          </ac:spMkLst>
        </pc:spChg>
      </pc:sldChg>
      <pc:sldChg chg="addSp delSp modSp add ord replId">
        <pc:chgData name="Joe Smith" userId="10030000A803774B@LIVE.COM" providerId="AD" clId="Web-{07CAB130-58BE-4E0C-BEB2-96FCE91E9607}" dt="2018-02-21T15:28:53.503" v="572"/>
        <pc:sldMkLst>
          <pc:docMk/>
          <pc:sldMk cId="3813185993" sldId="270"/>
        </pc:sldMkLst>
        <pc:spChg chg="mod">
          <ac:chgData name="Joe Smith" userId="10030000A803774B@LIVE.COM" providerId="AD" clId="Web-{07CAB130-58BE-4E0C-BEB2-96FCE91E9607}" dt="2018-02-21T15:28:53.503" v="572"/>
          <ac:spMkLst>
            <pc:docMk/>
            <pc:sldMk cId="3813185993" sldId="270"/>
            <ac:spMk id="2" creationId="{31A5419E-1973-4339-B7AB-4FB75F450C13}"/>
          </ac:spMkLst>
        </pc:spChg>
        <pc:spChg chg="mod">
          <ac:chgData name="Joe Smith" userId="10030000A803774B@LIVE.COM" providerId="AD" clId="Web-{07CAB130-58BE-4E0C-BEB2-96FCE91E9607}" dt="2018-02-21T15:27:38.909" v="552"/>
          <ac:spMkLst>
            <pc:docMk/>
            <pc:sldMk cId="3813185993" sldId="270"/>
            <ac:spMk id="5" creationId="{34A765DE-BE5C-4860-BAB4-F717F1B5503B}"/>
          </ac:spMkLst>
        </pc:spChg>
        <pc:spChg chg="del">
          <ac:chgData name="Joe Smith" userId="10030000A803774B@LIVE.COM" providerId="AD" clId="Web-{07CAB130-58BE-4E0C-BEB2-96FCE91E9607}" dt="2018-02-21T15:27:43.300" v="556"/>
          <ac:spMkLst>
            <pc:docMk/>
            <pc:sldMk cId="3813185993" sldId="270"/>
            <ac:spMk id="6" creationId="{737AAE27-A7BC-438E-8178-88DC29EB95A5}"/>
          </ac:spMkLst>
        </pc:spChg>
        <pc:spChg chg="add mod">
          <ac:chgData name="Joe Smith" userId="10030000A803774B@LIVE.COM" providerId="AD" clId="Web-{07CAB130-58BE-4E0C-BEB2-96FCE91E9607}" dt="2018-02-21T15:28:09.565" v="558"/>
          <ac:spMkLst>
            <pc:docMk/>
            <pc:sldMk cId="3813185993" sldId="270"/>
            <ac:spMk id="7" creationId="{7BBF0E8D-BAF6-454B-829F-6CF22A915B03}"/>
          </ac:spMkLst>
        </pc:spChg>
        <pc:spChg chg="add mod">
          <ac:chgData name="Joe Smith" userId="10030000A803774B@LIVE.COM" providerId="AD" clId="Web-{07CAB130-58BE-4E0C-BEB2-96FCE91E9607}" dt="2018-02-21T15:28:09.596" v="559"/>
          <ac:spMkLst>
            <pc:docMk/>
            <pc:sldMk cId="3813185993" sldId="270"/>
            <ac:spMk id="8" creationId="{2E557C31-ABB3-42D8-B5C8-BC944C2BF700}"/>
          </ac:spMkLst>
        </pc:spChg>
        <pc:spChg chg="add mod">
          <ac:chgData name="Joe Smith" userId="10030000A803774B@LIVE.COM" providerId="AD" clId="Web-{07CAB130-58BE-4E0C-BEB2-96FCE91E9607}" dt="2018-02-21T15:28:09.628" v="560"/>
          <ac:spMkLst>
            <pc:docMk/>
            <pc:sldMk cId="3813185993" sldId="270"/>
            <ac:spMk id="9" creationId="{B1BE2150-63D9-473B-A6FD-24588229E462}"/>
          </ac:spMkLst>
        </pc:spChg>
        <pc:spChg chg="add mod">
          <ac:chgData name="Joe Smith" userId="10030000A803774B@LIVE.COM" providerId="AD" clId="Web-{07CAB130-58BE-4E0C-BEB2-96FCE91E9607}" dt="2018-02-21T15:28:09.659" v="561"/>
          <ac:spMkLst>
            <pc:docMk/>
            <pc:sldMk cId="3813185993" sldId="270"/>
            <ac:spMk id="10" creationId="{196EF17B-E5CD-4F1E-8A33-4293A7C1C2F4}"/>
          </ac:spMkLst>
        </pc:spChg>
        <pc:spChg chg="add mod">
          <ac:chgData name="Joe Smith" userId="10030000A803774B@LIVE.COM" providerId="AD" clId="Web-{07CAB130-58BE-4E0C-BEB2-96FCE91E9607}" dt="2018-02-21T15:28:09.690" v="562"/>
          <ac:spMkLst>
            <pc:docMk/>
            <pc:sldMk cId="3813185993" sldId="270"/>
            <ac:spMk id="11" creationId="{4276F713-4414-4631-A44C-8F1B925E53AE}"/>
          </ac:spMkLst>
        </pc:spChg>
        <pc:spChg chg="add mod">
          <ac:chgData name="Joe Smith" userId="10030000A803774B@LIVE.COM" providerId="AD" clId="Web-{07CAB130-58BE-4E0C-BEB2-96FCE91E9607}" dt="2018-02-21T15:28:09.721" v="563"/>
          <ac:spMkLst>
            <pc:docMk/>
            <pc:sldMk cId="3813185993" sldId="270"/>
            <ac:spMk id="12" creationId="{E1102738-07B9-400C-9841-78BD4FB28FAF}"/>
          </ac:spMkLst>
        </pc:spChg>
        <pc:spChg chg="add mod">
          <ac:chgData name="Joe Smith" userId="10030000A803774B@LIVE.COM" providerId="AD" clId="Web-{07CAB130-58BE-4E0C-BEB2-96FCE91E9607}" dt="2018-02-21T15:28:09.753" v="564"/>
          <ac:spMkLst>
            <pc:docMk/>
            <pc:sldMk cId="3813185993" sldId="270"/>
            <ac:spMk id="13" creationId="{A26F3779-5A23-466A-84A0-F4779FE62778}"/>
          </ac:spMkLst>
        </pc:spChg>
        <pc:spChg chg="add mod">
          <ac:chgData name="Joe Smith" userId="10030000A803774B@LIVE.COM" providerId="AD" clId="Web-{07CAB130-58BE-4E0C-BEB2-96FCE91E9607}" dt="2018-02-21T15:28:09.784" v="565"/>
          <ac:spMkLst>
            <pc:docMk/>
            <pc:sldMk cId="3813185993" sldId="270"/>
            <ac:spMk id="14" creationId="{426589DB-EBF7-444E-9E9A-A36356EA5BF1}"/>
          </ac:spMkLst>
        </pc:spChg>
        <pc:spChg chg="add mod">
          <ac:chgData name="Joe Smith" userId="10030000A803774B@LIVE.COM" providerId="AD" clId="Web-{07CAB130-58BE-4E0C-BEB2-96FCE91E9607}" dt="2018-02-21T15:28:09.831" v="566"/>
          <ac:spMkLst>
            <pc:docMk/>
            <pc:sldMk cId="3813185993" sldId="270"/>
            <ac:spMk id="15" creationId="{392B5BFD-780B-4E62-90D9-8A914897474C}"/>
          </ac:spMkLst>
        </pc:spChg>
        <pc:spChg chg="add mod">
          <ac:chgData name="Joe Smith" userId="10030000A803774B@LIVE.COM" providerId="AD" clId="Web-{07CAB130-58BE-4E0C-BEB2-96FCE91E9607}" dt="2018-02-21T15:28:09.862" v="567"/>
          <ac:spMkLst>
            <pc:docMk/>
            <pc:sldMk cId="3813185993" sldId="270"/>
            <ac:spMk id="16" creationId="{EA992561-CC24-48AF-8A45-F0A039A4AA72}"/>
          </ac:spMkLst>
        </pc:spChg>
      </pc:sldChg>
    </pc:docChg>
  </pc:docChgLst>
  <pc:docChgLst>
    <pc:chgData name="Joe Smith" userId="S::joe.smith@crisis.org.uk::339c0dfa-b3e8-40d0-9156-d00e9ede1f4e" providerId="AD" clId="Web-{3CF00CF1-15A6-A0BE-A20E-548502285E4C}"/>
    <pc:docChg chg="addSld modSld sldOrd">
      <pc:chgData name="Joe Smith" userId="S::joe.smith@crisis.org.uk::339c0dfa-b3e8-40d0-9156-d00e9ede1f4e" providerId="AD" clId="Web-{3CF00CF1-15A6-A0BE-A20E-548502285E4C}" dt="2018-08-13T15:50:30.695" v="350" actId="20577"/>
      <pc:docMkLst>
        <pc:docMk/>
      </pc:docMkLst>
      <pc:sldChg chg="modSp">
        <pc:chgData name="Joe Smith" userId="S::joe.smith@crisis.org.uk::339c0dfa-b3e8-40d0-9156-d00e9ede1f4e" providerId="AD" clId="Web-{3CF00CF1-15A6-A0BE-A20E-548502285E4C}" dt="2018-08-13T15:43:21.561" v="154" actId="20577"/>
        <pc:sldMkLst>
          <pc:docMk/>
          <pc:sldMk cId="120967413" sldId="287"/>
        </pc:sldMkLst>
        <pc:spChg chg="mod">
          <ac:chgData name="Joe Smith" userId="S::joe.smith@crisis.org.uk::339c0dfa-b3e8-40d0-9156-d00e9ede1f4e" providerId="AD" clId="Web-{3CF00CF1-15A6-A0BE-A20E-548502285E4C}" dt="2018-08-13T15:43:21.561" v="154" actId="20577"/>
          <ac:spMkLst>
            <pc:docMk/>
            <pc:sldMk cId="120967413" sldId="287"/>
            <ac:spMk id="5" creationId="{34A765DE-BE5C-4860-BAB4-F717F1B5503B}"/>
          </ac:spMkLst>
        </pc:spChg>
      </pc:sldChg>
      <pc:sldChg chg="modSp">
        <pc:chgData name="Joe Smith" userId="S::joe.smith@crisis.org.uk::339c0dfa-b3e8-40d0-9156-d00e9ede1f4e" providerId="AD" clId="Web-{3CF00CF1-15A6-A0BE-A20E-548502285E4C}" dt="2018-08-13T15:44:00.172" v="167" actId="20577"/>
        <pc:sldMkLst>
          <pc:docMk/>
          <pc:sldMk cId="1418145921" sldId="296"/>
        </pc:sldMkLst>
        <pc:spChg chg="mod">
          <ac:chgData name="Joe Smith" userId="S::joe.smith@crisis.org.uk::339c0dfa-b3e8-40d0-9156-d00e9ede1f4e" providerId="AD" clId="Web-{3CF00CF1-15A6-A0BE-A20E-548502285E4C}" dt="2018-08-13T15:44:00.172" v="167" actId="20577"/>
          <ac:spMkLst>
            <pc:docMk/>
            <pc:sldMk cId="1418145921" sldId="296"/>
            <ac:spMk id="5" creationId="{34A765DE-BE5C-4860-BAB4-F717F1B5503B}"/>
          </ac:spMkLst>
        </pc:spChg>
      </pc:sldChg>
      <pc:sldChg chg="modSp ord">
        <pc:chgData name="Joe Smith" userId="S::joe.smith@crisis.org.uk::339c0dfa-b3e8-40d0-9156-d00e9ede1f4e" providerId="AD" clId="Web-{3CF00CF1-15A6-A0BE-A20E-548502285E4C}" dt="2018-08-13T15:43:45.312" v="163"/>
        <pc:sldMkLst>
          <pc:docMk/>
          <pc:sldMk cId="513784190" sldId="297"/>
        </pc:sldMkLst>
        <pc:spChg chg="mod">
          <ac:chgData name="Joe Smith" userId="S::joe.smith@crisis.org.uk::339c0dfa-b3e8-40d0-9156-d00e9ede1f4e" providerId="AD" clId="Web-{3CF00CF1-15A6-A0BE-A20E-548502285E4C}" dt="2018-08-13T15:35:46.725" v="6" actId="20577"/>
          <ac:spMkLst>
            <pc:docMk/>
            <pc:sldMk cId="513784190" sldId="297"/>
            <ac:spMk id="5" creationId="{34A765DE-BE5C-4860-BAB4-F717F1B5503B}"/>
          </ac:spMkLst>
        </pc:spChg>
      </pc:sldChg>
      <pc:sldChg chg="modSp">
        <pc:chgData name="Joe Smith" userId="S::joe.smith@crisis.org.uk::339c0dfa-b3e8-40d0-9156-d00e9ede1f4e" providerId="AD" clId="Web-{3CF00CF1-15A6-A0BE-A20E-548502285E4C}" dt="2018-08-13T15:40:26.480" v="42" actId="20577"/>
        <pc:sldMkLst>
          <pc:docMk/>
          <pc:sldMk cId="3193592521" sldId="299"/>
        </pc:sldMkLst>
        <pc:spChg chg="mod">
          <ac:chgData name="Joe Smith" userId="S::joe.smith@crisis.org.uk::339c0dfa-b3e8-40d0-9156-d00e9ede1f4e" providerId="AD" clId="Web-{3CF00CF1-15A6-A0BE-A20E-548502285E4C}" dt="2018-08-13T15:40:26.480" v="42" actId="20577"/>
          <ac:spMkLst>
            <pc:docMk/>
            <pc:sldMk cId="3193592521" sldId="299"/>
            <ac:spMk id="5" creationId="{34A765DE-BE5C-4860-BAB4-F717F1B5503B}"/>
          </ac:spMkLst>
        </pc:spChg>
      </pc:sldChg>
      <pc:sldChg chg="modSp add ord replId">
        <pc:chgData name="Joe Smith" userId="S::joe.smith@crisis.org.uk::339c0dfa-b3e8-40d0-9156-d00e9ede1f4e" providerId="AD" clId="Web-{3CF00CF1-15A6-A0BE-A20E-548502285E4C}" dt="2018-08-13T15:43:48.593" v="164"/>
        <pc:sldMkLst>
          <pc:docMk/>
          <pc:sldMk cId="3665825665" sldId="303"/>
        </pc:sldMkLst>
        <pc:spChg chg="mod">
          <ac:chgData name="Joe Smith" userId="S::joe.smith@crisis.org.uk::339c0dfa-b3e8-40d0-9156-d00e9ede1f4e" providerId="AD" clId="Web-{3CF00CF1-15A6-A0BE-A20E-548502285E4C}" dt="2018-08-13T15:36:21.225" v="19" actId="20577"/>
          <ac:spMkLst>
            <pc:docMk/>
            <pc:sldMk cId="3665825665" sldId="303"/>
            <ac:spMk id="5" creationId="{34A765DE-BE5C-4860-BAB4-F717F1B5503B}"/>
          </ac:spMkLst>
        </pc:spChg>
      </pc:sldChg>
      <pc:sldChg chg="modSp add replId">
        <pc:chgData name="Joe Smith" userId="S::joe.smith@crisis.org.uk::339c0dfa-b3e8-40d0-9156-d00e9ede1f4e" providerId="AD" clId="Web-{3CF00CF1-15A6-A0BE-A20E-548502285E4C}" dt="2018-08-13T15:45:32.064" v="208" actId="20577"/>
        <pc:sldMkLst>
          <pc:docMk/>
          <pc:sldMk cId="389176958" sldId="304"/>
        </pc:sldMkLst>
        <pc:spChg chg="mod">
          <ac:chgData name="Joe Smith" userId="S::joe.smith@crisis.org.uk::339c0dfa-b3e8-40d0-9156-d00e9ede1f4e" providerId="AD" clId="Web-{3CF00CF1-15A6-A0BE-A20E-548502285E4C}" dt="2018-08-13T15:45:32.064" v="208" actId="20577"/>
          <ac:spMkLst>
            <pc:docMk/>
            <pc:sldMk cId="389176958" sldId="304"/>
            <ac:spMk id="5" creationId="{34A765DE-BE5C-4860-BAB4-F717F1B5503B}"/>
          </ac:spMkLst>
        </pc:spChg>
      </pc:sldChg>
      <pc:sldChg chg="modSp add replId">
        <pc:chgData name="Joe Smith" userId="S::joe.smith@crisis.org.uk::339c0dfa-b3e8-40d0-9156-d00e9ede1f4e" providerId="AD" clId="Web-{3CF00CF1-15A6-A0BE-A20E-548502285E4C}" dt="2018-08-13T15:47:58.176" v="316" actId="20577"/>
        <pc:sldMkLst>
          <pc:docMk/>
          <pc:sldMk cId="460934400" sldId="305"/>
        </pc:sldMkLst>
        <pc:spChg chg="mod">
          <ac:chgData name="Joe Smith" userId="S::joe.smith@crisis.org.uk::339c0dfa-b3e8-40d0-9156-d00e9ede1f4e" providerId="AD" clId="Web-{3CF00CF1-15A6-A0BE-A20E-548502285E4C}" dt="2018-08-13T15:47:58.176" v="316" actId="20577"/>
          <ac:spMkLst>
            <pc:docMk/>
            <pc:sldMk cId="460934400" sldId="305"/>
            <ac:spMk id="5" creationId="{34A765DE-BE5C-4860-BAB4-F717F1B5503B}"/>
          </ac:spMkLst>
        </pc:spChg>
      </pc:sldChg>
      <pc:sldChg chg="modSp add replId">
        <pc:chgData name="Joe Smith" userId="S::joe.smith@crisis.org.uk::339c0dfa-b3e8-40d0-9156-d00e9ede1f4e" providerId="AD" clId="Web-{3CF00CF1-15A6-A0BE-A20E-548502285E4C}" dt="2018-08-13T15:45:46.361" v="215" actId="20577"/>
        <pc:sldMkLst>
          <pc:docMk/>
          <pc:sldMk cId="1636487770" sldId="306"/>
        </pc:sldMkLst>
        <pc:spChg chg="mod">
          <ac:chgData name="Joe Smith" userId="S::joe.smith@crisis.org.uk::339c0dfa-b3e8-40d0-9156-d00e9ede1f4e" providerId="AD" clId="Web-{3CF00CF1-15A6-A0BE-A20E-548502285E4C}" dt="2018-08-13T15:45:46.361" v="215" actId="20577"/>
          <ac:spMkLst>
            <pc:docMk/>
            <pc:sldMk cId="1636487770" sldId="306"/>
            <ac:spMk id="5" creationId="{34A765DE-BE5C-4860-BAB4-F717F1B5503B}"/>
          </ac:spMkLst>
        </pc:spChg>
      </pc:sldChg>
      <pc:sldChg chg="modSp add ord replId">
        <pc:chgData name="Joe Smith" userId="S::joe.smith@crisis.org.uk::339c0dfa-b3e8-40d0-9156-d00e9ede1f4e" providerId="AD" clId="Web-{3CF00CF1-15A6-A0BE-A20E-548502285E4C}" dt="2018-08-13T15:50:29.992" v="348" actId="20577"/>
        <pc:sldMkLst>
          <pc:docMk/>
          <pc:sldMk cId="3607231086" sldId="307"/>
        </pc:sldMkLst>
        <pc:spChg chg="mod">
          <ac:chgData name="Joe Smith" userId="S::joe.smith@crisis.org.uk::339c0dfa-b3e8-40d0-9156-d00e9ede1f4e" providerId="AD" clId="Web-{3CF00CF1-15A6-A0BE-A20E-548502285E4C}" dt="2018-08-13T15:50:29.992" v="348" actId="20577"/>
          <ac:spMkLst>
            <pc:docMk/>
            <pc:sldMk cId="3607231086" sldId="307"/>
            <ac:spMk id="5" creationId="{34A765DE-BE5C-4860-BAB4-F717F1B5503B}"/>
          </ac:spMkLst>
        </pc:spChg>
      </pc:sldChg>
      <pc:sldChg chg="modSp add replId">
        <pc:chgData name="Joe Smith" userId="S::joe.smith@crisis.org.uk::339c0dfa-b3e8-40d0-9156-d00e9ede1f4e" providerId="AD" clId="Web-{3CF00CF1-15A6-A0BE-A20E-548502285E4C}" dt="2018-08-13T15:49:23.865" v="333" actId="20577"/>
        <pc:sldMkLst>
          <pc:docMk/>
          <pc:sldMk cId="1647821978" sldId="308"/>
        </pc:sldMkLst>
        <pc:spChg chg="mod">
          <ac:chgData name="Joe Smith" userId="S::joe.smith@crisis.org.uk::339c0dfa-b3e8-40d0-9156-d00e9ede1f4e" providerId="AD" clId="Web-{3CF00CF1-15A6-A0BE-A20E-548502285E4C}" dt="2018-08-13T15:49:23.865" v="333" actId="20577"/>
          <ac:spMkLst>
            <pc:docMk/>
            <pc:sldMk cId="1647821978" sldId="308"/>
            <ac:spMk id="5" creationId="{34A765DE-BE5C-4860-BAB4-F717F1B5503B}"/>
          </ac:spMkLst>
        </pc:spChg>
      </pc:sldChg>
    </pc:docChg>
  </pc:docChgLst>
  <pc:docChgLst>
    <pc:chgData name="Joe Smith" userId="S::joe.smith@crisis.org.uk::339c0dfa-b3e8-40d0-9156-d00e9ede1f4e" providerId="AD" clId="Web-{90D2375F-7117-A8C9-CD6F-FA863464844D}"/>
    <pc:docChg chg="modSld">
      <pc:chgData name="Joe Smith" userId="S::joe.smith@crisis.org.uk::339c0dfa-b3e8-40d0-9156-d00e9ede1f4e" providerId="AD" clId="Web-{90D2375F-7117-A8C9-CD6F-FA863464844D}" dt="2018-08-14T06:58:18.883" v="28" actId="20577"/>
      <pc:docMkLst>
        <pc:docMk/>
      </pc:docMkLst>
      <pc:sldChg chg="modSp modNotes">
        <pc:chgData name="Joe Smith" userId="S::joe.smith@crisis.org.uk::339c0dfa-b3e8-40d0-9156-d00e9ede1f4e" providerId="AD" clId="Web-{90D2375F-7117-A8C9-CD6F-FA863464844D}" dt="2018-08-14T06:56:12.536" v="23"/>
        <pc:sldMkLst>
          <pc:docMk/>
          <pc:sldMk cId="3442654019" sldId="276"/>
        </pc:sldMkLst>
        <pc:spChg chg="mod">
          <ac:chgData name="Joe Smith" userId="S::joe.smith@crisis.org.uk::339c0dfa-b3e8-40d0-9156-d00e9ede1f4e" providerId="AD" clId="Web-{90D2375F-7117-A8C9-CD6F-FA863464844D}" dt="2018-08-14T06:55:08.300" v="4" actId="20577"/>
          <ac:spMkLst>
            <pc:docMk/>
            <pc:sldMk cId="3442654019" sldId="276"/>
            <ac:spMk id="2" creationId="{76DEAA47-88CE-481D-99A7-FCEF2791B2FC}"/>
          </ac:spMkLst>
        </pc:spChg>
        <pc:spChg chg="mod">
          <ac:chgData name="Joe Smith" userId="S::joe.smith@crisis.org.uk::339c0dfa-b3e8-40d0-9156-d00e9ede1f4e" providerId="AD" clId="Web-{90D2375F-7117-A8C9-CD6F-FA863464844D}" dt="2018-08-14T06:54:18.441" v="1" actId="20577"/>
          <ac:spMkLst>
            <pc:docMk/>
            <pc:sldMk cId="3442654019" sldId="276"/>
            <ac:spMk id="5" creationId="{81DB5D26-DAB9-43A6-A587-53CE5D7FDF93}"/>
          </ac:spMkLst>
        </pc:spChg>
      </pc:sldChg>
      <pc:sldChg chg="modSp">
        <pc:chgData name="Joe Smith" userId="S::joe.smith@crisis.org.uk::339c0dfa-b3e8-40d0-9156-d00e9ede1f4e" providerId="AD" clId="Web-{90D2375F-7117-A8C9-CD6F-FA863464844D}" dt="2018-08-14T06:58:17.727" v="26" actId="20577"/>
        <pc:sldMkLst>
          <pc:docMk/>
          <pc:sldMk cId="1418145921" sldId="296"/>
        </pc:sldMkLst>
        <pc:spChg chg="mod">
          <ac:chgData name="Joe Smith" userId="S::joe.smith@crisis.org.uk::339c0dfa-b3e8-40d0-9156-d00e9ede1f4e" providerId="AD" clId="Web-{90D2375F-7117-A8C9-CD6F-FA863464844D}" dt="2018-08-14T06:58:17.727" v="26" actId="20577"/>
          <ac:spMkLst>
            <pc:docMk/>
            <pc:sldMk cId="1418145921" sldId="296"/>
            <ac:spMk id="5" creationId="{34A765DE-BE5C-4860-BAB4-F717F1B5503B}"/>
          </ac:spMkLst>
        </pc:spChg>
      </pc:sldChg>
      <pc:sldChg chg="modSp">
        <pc:chgData name="Joe Smith" userId="S::joe.smith@crisis.org.uk::339c0dfa-b3e8-40d0-9156-d00e9ede1f4e" providerId="AD" clId="Web-{90D2375F-7117-A8C9-CD6F-FA863464844D}" dt="2018-08-14T06:55:43.549" v="17" actId="20577"/>
        <pc:sldMkLst>
          <pc:docMk/>
          <pc:sldMk cId="3107377360" sldId="301"/>
        </pc:sldMkLst>
        <pc:spChg chg="mod">
          <ac:chgData name="Joe Smith" userId="S::joe.smith@crisis.org.uk::339c0dfa-b3e8-40d0-9156-d00e9ede1f4e" providerId="AD" clId="Web-{90D2375F-7117-A8C9-CD6F-FA863464844D}" dt="2018-08-14T06:55:43.549" v="17" actId="20577"/>
          <ac:spMkLst>
            <pc:docMk/>
            <pc:sldMk cId="3107377360" sldId="301"/>
            <ac:spMk id="5" creationId="{34A765DE-BE5C-4860-BAB4-F717F1B5503B}"/>
          </ac:spMkLst>
        </pc:spChg>
      </pc:sldChg>
      <pc:sldChg chg="modSp modNotes">
        <pc:chgData name="Joe Smith" userId="S::joe.smith@crisis.org.uk::339c0dfa-b3e8-40d0-9156-d00e9ede1f4e" providerId="AD" clId="Web-{90D2375F-7117-A8C9-CD6F-FA863464844D}" dt="2018-08-14T06:55:59.971" v="21"/>
        <pc:sldMkLst>
          <pc:docMk/>
          <pc:sldMk cId="624427639" sldId="302"/>
        </pc:sldMkLst>
        <pc:spChg chg="mod">
          <ac:chgData name="Joe Smith" userId="S::joe.smith@crisis.org.uk::339c0dfa-b3e8-40d0-9156-d00e9ede1f4e" providerId="AD" clId="Web-{90D2375F-7117-A8C9-CD6F-FA863464844D}" dt="2018-08-14T06:55:28.831" v="7" actId="20577"/>
          <ac:spMkLst>
            <pc:docMk/>
            <pc:sldMk cId="624427639" sldId="302"/>
            <ac:spMk id="5" creationId="{34A765DE-BE5C-4860-BAB4-F717F1B5503B}"/>
          </ac:spMkLst>
        </pc:spChg>
      </pc:sldChg>
    </pc:docChg>
  </pc:docChgLst>
  <pc:docChgLst>
    <pc:chgData name="Joe Smith" userId="S::joe.smith@crisis.org.uk::339c0dfa-b3e8-40d0-9156-d00e9ede1f4e" providerId="AD" clId="Web-{DA322D40-0A59-9A01-F79E-FDADC4EB8DDE}"/>
    <pc:docChg chg="modSld">
      <pc:chgData name="Joe Smith" userId="S::joe.smith@crisis.org.uk::339c0dfa-b3e8-40d0-9156-d00e9ede1f4e" providerId="AD" clId="Web-{DA322D40-0A59-9A01-F79E-FDADC4EB8DDE}" dt="2018-08-14T09:13:53.385" v="39" actId="14100"/>
      <pc:docMkLst>
        <pc:docMk/>
      </pc:docMkLst>
      <pc:sldChg chg="addSp delSp modSp">
        <pc:chgData name="Joe Smith" userId="S::joe.smith@crisis.org.uk::339c0dfa-b3e8-40d0-9156-d00e9ede1f4e" providerId="AD" clId="Web-{DA322D40-0A59-9A01-F79E-FDADC4EB8DDE}" dt="2018-08-14T09:13:53.385" v="39" actId="14100"/>
        <pc:sldMkLst>
          <pc:docMk/>
          <pc:sldMk cId="2184042120" sldId="313"/>
        </pc:sldMkLst>
        <pc:spChg chg="del">
          <ac:chgData name="Joe Smith" userId="S::joe.smith@crisis.org.uk::339c0dfa-b3e8-40d0-9156-d00e9ede1f4e" providerId="AD" clId="Web-{DA322D40-0A59-9A01-F79E-FDADC4EB8DDE}" dt="2018-08-14T09:12:25.836" v="17"/>
          <ac:spMkLst>
            <pc:docMk/>
            <pc:sldMk cId="2184042120" sldId="313"/>
            <ac:spMk id="9" creationId="{E5D313A7-BB89-460E-9121-F22365CAE64E}"/>
          </ac:spMkLst>
        </pc:spChg>
        <pc:spChg chg="mod">
          <ac:chgData name="Joe Smith" userId="S::joe.smith@crisis.org.uk::339c0dfa-b3e8-40d0-9156-d00e9ede1f4e" providerId="AD" clId="Web-{DA322D40-0A59-9A01-F79E-FDADC4EB8DDE}" dt="2018-08-14T09:13:53.370" v="37" actId="14100"/>
          <ac:spMkLst>
            <pc:docMk/>
            <pc:sldMk cId="2184042120" sldId="313"/>
            <ac:spMk id="10" creationId="{33E2002D-C236-4DFD-90EA-98F33C4CE384}"/>
          </ac:spMkLst>
        </pc:spChg>
        <pc:spChg chg="add mod">
          <ac:chgData name="Joe Smith" userId="S::joe.smith@crisis.org.uk::339c0dfa-b3e8-40d0-9156-d00e9ede1f4e" providerId="AD" clId="Web-{DA322D40-0A59-9A01-F79E-FDADC4EB8DDE}" dt="2018-08-14T09:13:53.385" v="38" actId="14100"/>
          <ac:spMkLst>
            <pc:docMk/>
            <pc:sldMk cId="2184042120" sldId="313"/>
            <ac:spMk id="11" creationId="{0B062EF5-8A22-4DD7-A962-0E831CC75C57}"/>
          </ac:spMkLst>
        </pc:spChg>
        <pc:spChg chg="add mod">
          <ac:chgData name="Joe Smith" userId="S::joe.smith@crisis.org.uk::339c0dfa-b3e8-40d0-9156-d00e9ede1f4e" providerId="AD" clId="Web-{DA322D40-0A59-9A01-F79E-FDADC4EB8DDE}" dt="2018-08-14T09:13:53.385" v="39" actId="14100"/>
          <ac:spMkLst>
            <pc:docMk/>
            <pc:sldMk cId="2184042120" sldId="313"/>
            <ac:spMk id="12" creationId="{8424D6A8-E818-4930-B5E4-803E3E3E2DD3}"/>
          </ac:spMkLst>
        </pc:spChg>
        <pc:spChg chg="add mod">
          <ac:chgData name="Joe Smith" userId="S::joe.smith@crisis.org.uk::339c0dfa-b3e8-40d0-9156-d00e9ede1f4e" providerId="AD" clId="Web-{DA322D40-0A59-9A01-F79E-FDADC4EB8DDE}" dt="2018-08-14T09:13:53.354" v="36" actId="14100"/>
          <ac:spMkLst>
            <pc:docMk/>
            <pc:sldMk cId="2184042120" sldId="313"/>
            <ac:spMk id="13" creationId="{A85BAFB3-03D1-4782-9B40-A1AA19C8D42B}"/>
          </ac:spMkLst>
        </pc:spChg>
        <pc:spChg chg="del">
          <ac:chgData name="Joe Smith" userId="S::joe.smith@crisis.org.uk::339c0dfa-b3e8-40d0-9156-d00e9ede1f4e" providerId="AD" clId="Web-{DA322D40-0A59-9A01-F79E-FDADC4EB8DDE}" dt="2018-08-14T09:12:34.930" v="22"/>
          <ac:spMkLst>
            <pc:docMk/>
            <pc:sldMk cId="2184042120" sldId="313"/>
            <ac:spMk id="16" creationId="{EAF23E1A-600C-4DD0-8D08-39D8D6B3EA0F}"/>
          </ac:spMkLst>
        </pc:spChg>
        <pc:spChg chg="del">
          <ac:chgData name="Joe Smith" userId="S::joe.smith@crisis.org.uk::339c0dfa-b3e8-40d0-9156-d00e9ede1f4e" providerId="AD" clId="Web-{DA322D40-0A59-9A01-F79E-FDADC4EB8DDE}" dt="2018-08-14T09:12:34.930" v="21"/>
          <ac:spMkLst>
            <pc:docMk/>
            <pc:sldMk cId="2184042120" sldId="313"/>
            <ac:spMk id="18" creationId="{DEE7B742-08FE-4410-AD10-1DAE7A2AA719}"/>
          </ac:spMkLst>
        </pc:spChg>
        <pc:spChg chg="del">
          <ac:chgData name="Joe Smith" userId="S::joe.smith@crisis.org.uk::339c0dfa-b3e8-40d0-9156-d00e9ede1f4e" providerId="AD" clId="Web-{DA322D40-0A59-9A01-F79E-FDADC4EB8DDE}" dt="2018-08-14T09:12:34.915" v="20"/>
          <ac:spMkLst>
            <pc:docMk/>
            <pc:sldMk cId="2184042120" sldId="313"/>
            <ac:spMk id="20" creationId="{D5279914-DE4D-49D0-B9CA-D1409656C0C5}"/>
          </ac:spMkLst>
        </pc:spChg>
        <pc:spChg chg="del">
          <ac:chgData name="Joe Smith" userId="S::joe.smith@crisis.org.uk::339c0dfa-b3e8-40d0-9156-d00e9ede1f4e" providerId="AD" clId="Web-{DA322D40-0A59-9A01-F79E-FDADC4EB8DDE}" dt="2018-08-14T09:12:34.915" v="19"/>
          <ac:spMkLst>
            <pc:docMk/>
            <pc:sldMk cId="2184042120" sldId="313"/>
            <ac:spMk id="22" creationId="{0254E6C3-B9E2-4C0B-89ED-E4207A43DA96}"/>
          </ac:spMkLst>
        </pc:spChg>
        <pc:spChg chg="del">
          <ac:chgData name="Joe Smith" userId="S::joe.smith@crisis.org.uk::339c0dfa-b3e8-40d0-9156-d00e9ede1f4e" providerId="AD" clId="Web-{DA322D40-0A59-9A01-F79E-FDADC4EB8DDE}" dt="2018-08-14T09:12:34.915" v="18"/>
          <ac:spMkLst>
            <pc:docMk/>
            <pc:sldMk cId="2184042120" sldId="313"/>
            <ac:spMk id="24" creationId="{A49B918E-960C-4508-8E7D-15F8EE40B64E}"/>
          </ac:spMkLst>
        </pc:spChg>
        <pc:spChg chg="mod">
          <ac:chgData name="Joe Smith" userId="S::joe.smith@crisis.org.uk::339c0dfa-b3e8-40d0-9156-d00e9ede1f4e" providerId="AD" clId="Web-{DA322D40-0A59-9A01-F79E-FDADC4EB8DDE}" dt="2018-08-14T09:12:14.836" v="13" actId="20577"/>
          <ac:spMkLst>
            <pc:docMk/>
            <pc:sldMk cId="2184042120" sldId="313"/>
            <ac:spMk id="28" creationId="{24D67A7E-A63B-49F4-BAB0-667FF1860586}"/>
          </ac:spMkLst>
        </pc:spChg>
      </pc:sldChg>
    </pc:docChg>
  </pc:docChgLst>
  <pc:docChgLst>
    <pc:chgData name="Joe Smith" userId="S::joe.smith@crisis.org.uk::339c0dfa-b3e8-40d0-9156-d00e9ede1f4e" providerId="AD" clId="Web-{3D97A9D6-616A-4394-559C-FA2FDC68AB76}"/>
    <pc:docChg chg="modSld">
      <pc:chgData name="Joe Smith" userId="S::joe.smith@crisis.org.uk::339c0dfa-b3e8-40d0-9156-d00e9ede1f4e" providerId="AD" clId="Web-{3D97A9D6-616A-4394-559C-FA2FDC68AB76}" dt="2019-01-13T23:41:50.086" v="1" actId="20577"/>
      <pc:docMkLst>
        <pc:docMk/>
      </pc:docMkLst>
      <pc:sldChg chg="modSp">
        <pc:chgData name="Joe Smith" userId="S::joe.smith@crisis.org.uk::339c0dfa-b3e8-40d0-9156-d00e9ede1f4e" providerId="AD" clId="Web-{3D97A9D6-616A-4394-559C-FA2FDC68AB76}" dt="2019-01-13T23:41:50.086" v="1" actId="20577"/>
        <pc:sldMkLst>
          <pc:docMk/>
          <pc:sldMk cId="4000409907" sldId="328"/>
        </pc:sldMkLst>
        <pc:spChg chg="mod">
          <ac:chgData name="Joe Smith" userId="S::joe.smith@crisis.org.uk::339c0dfa-b3e8-40d0-9156-d00e9ede1f4e" providerId="AD" clId="Web-{3D97A9D6-616A-4394-559C-FA2FDC68AB76}" dt="2019-01-13T23:41:50.086" v="1" actId="20577"/>
          <ac:spMkLst>
            <pc:docMk/>
            <pc:sldMk cId="4000409907" sldId="328"/>
            <ac:spMk id="2" creationId="{945C2F5A-ED6B-49A4-A96B-2C0B6113ECC9}"/>
          </ac:spMkLst>
        </pc:spChg>
      </pc:sldChg>
    </pc:docChg>
  </pc:docChgLst>
  <pc:docChgLst>
    <pc:chgData name="Joe Smith" userId="S::joe.smith@crisis.org.uk::339c0dfa-b3e8-40d0-9156-d00e9ede1f4e" providerId="AD" clId="Web-{CE1C5330-9E3C-B470-FE5F-00565E8A47D7}"/>
    <pc:docChg chg="modSld">
      <pc:chgData name="Joe Smith" userId="S::joe.smith@crisis.org.uk::339c0dfa-b3e8-40d0-9156-d00e9ede1f4e" providerId="AD" clId="Web-{CE1C5330-9E3C-B470-FE5F-00565E8A47D7}" dt="2019-01-13T22:57:53.473" v="7"/>
      <pc:docMkLst>
        <pc:docMk/>
      </pc:docMkLst>
      <pc:sldChg chg="modNotes">
        <pc:chgData name="Joe Smith" userId="S::joe.smith@crisis.org.uk::339c0dfa-b3e8-40d0-9156-d00e9ede1f4e" providerId="AD" clId="Web-{CE1C5330-9E3C-B470-FE5F-00565E8A47D7}" dt="2019-01-13T22:57:53.473" v="7"/>
        <pc:sldMkLst>
          <pc:docMk/>
          <pc:sldMk cId="3493862784" sldId="324"/>
        </pc:sldMkLst>
      </pc:sldChg>
    </pc:docChg>
  </pc:docChgLst>
  <pc:docChgLst>
    <pc:chgData name="Joe Smith" userId="S::joe.smith@crisis.org.uk::339c0dfa-b3e8-40d0-9156-d00e9ede1f4e" providerId="AD" clId="Web-{12DE866A-926F-C31F-83E1-82BB53B0F49E}"/>
    <pc:docChg chg="addSld delSld modSld sldOrd">
      <pc:chgData name="Joe Smith" userId="S::joe.smith@crisis.org.uk::339c0dfa-b3e8-40d0-9156-d00e9ede1f4e" providerId="AD" clId="Web-{12DE866A-926F-C31F-83E1-82BB53B0F49E}" dt="2019-01-10T16:09:54.072" v="1007" actId="20577"/>
      <pc:docMkLst>
        <pc:docMk/>
      </pc:docMkLst>
      <pc:sldChg chg="modSp">
        <pc:chgData name="Joe Smith" userId="S::joe.smith@crisis.org.uk::339c0dfa-b3e8-40d0-9156-d00e9ede1f4e" providerId="AD" clId="Web-{12DE866A-926F-C31F-83E1-82BB53B0F49E}" dt="2019-01-10T15:27:50.137" v="126" actId="20577"/>
        <pc:sldMkLst>
          <pc:docMk/>
          <pc:sldMk cId="2304714769" sldId="330"/>
        </pc:sldMkLst>
        <pc:spChg chg="mod">
          <ac:chgData name="Joe Smith" userId="S::joe.smith@crisis.org.uk::339c0dfa-b3e8-40d0-9156-d00e9ede1f4e" providerId="AD" clId="Web-{12DE866A-926F-C31F-83E1-82BB53B0F49E}" dt="2019-01-10T15:27:50.137" v="126" actId="20577"/>
          <ac:spMkLst>
            <pc:docMk/>
            <pc:sldMk cId="2304714769" sldId="330"/>
            <ac:spMk id="5" creationId="{7F09B711-095E-4D23-8881-BB9471FBB217}"/>
          </ac:spMkLst>
        </pc:spChg>
      </pc:sldChg>
      <pc:sldChg chg="del">
        <pc:chgData name="Joe Smith" userId="S::joe.smith@crisis.org.uk::339c0dfa-b3e8-40d0-9156-d00e9ede1f4e" providerId="AD" clId="Web-{12DE866A-926F-C31F-83E1-82BB53B0F49E}" dt="2019-01-10T15:21:57.432" v="0"/>
        <pc:sldMkLst>
          <pc:docMk/>
          <pc:sldMk cId="3986840365" sldId="333"/>
        </pc:sldMkLst>
      </pc:sldChg>
      <pc:sldChg chg="addSp delSp modSp">
        <pc:chgData name="Joe Smith" userId="S::joe.smith@crisis.org.uk::339c0dfa-b3e8-40d0-9156-d00e9ede1f4e" providerId="AD" clId="Web-{12DE866A-926F-C31F-83E1-82BB53B0F49E}" dt="2019-01-10T15:43:26.327" v="330" actId="20577"/>
        <pc:sldMkLst>
          <pc:docMk/>
          <pc:sldMk cId="2391452870" sldId="336"/>
        </pc:sldMkLst>
        <pc:spChg chg="mod">
          <ac:chgData name="Joe Smith" userId="S::joe.smith@crisis.org.uk::339c0dfa-b3e8-40d0-9156-d00e9ede1f4e" providerId="AD" clId="Web-{12DE866A-926F-C31F-83E1-82BB53B0F49E}" dt="2019-01-10T15:38:31.670" v="284" actId="1076"/>
          <ac:spMkLst>
            <pc:docMk/>
            <pc:sldMk cId="2391452870" sldId="336"/>
            <ac:spMk id="2" creationId="{74EAA873-85F7-4DCC-8D30-3112A3ACAF6E}"/>
          </ac:spMkLst>
        </pc:spChg>
        <pc:spChg chg="mod">
          <ac:chgData name="Joe Smith" userId="S::joe.smith@crisis.org.uk::339c0dfa-b3e8-40d0-9156-d00e9ede1f4e" providerId="AD" clId="Web-{12DE866A-926F-C31F-83E1-82BB53B0F49E}" dt="2019-01-10T15:43:26.327" v="330" actId="20577"/>
          <ac:spMkLst>
            <pc:docMk/>
            <pc:sldMk cId="2391452870" sldId="336"/>
            <ac:spMk id="3" creationId="{B7198A4C-6DC0-45B9-A047-B75E14E6D01C}"/>
          </ac:spMkLst>
        </pc:spChg>
        <pc:spChg chg="add mod">
          <ac:chgData name="Joe Smith" userId="S::joe.smith@crisis.org.uk::339c0dfa-b3e8-40d0-9156-d00e9ede1f4e" providerId="AD" clId="Web-{12DE866A-926F-C31F-83E1-82BB53B0F49E}" dt="2019-01-10T15:38:31.686" v="285" actId="1076"/>
          <ac:spMkLst>
            <pc:docMk/>
            <pc:sldMk cId="2391452870" sldId="336"/>
            <ac:spMk id="4" creationId="{DB79E21F-4B09-49B3-9DCE-DE13DB351495}"/>
          </ac:spMkLst>
        </pc:spChg>
        <pc:spChg chg="mod">
          <ac:chgData name="Joe Smith" userId="S::joe.smith@crisis.org.uk::339c0dfa-b3e8-40d0-9156-d00e9ede1f4e" providerId="AD" clId="Web-{12DE866A-926F-C31F-83E1-82BB53B0F49E}" dt="2019-01-10T15:38:19.639" v="282" actId="1076"/>
          <ac:spMkLst>
            <pc:docMk/>
            <pc:sldMk cId="2391452870" sldId="336"/>
            <ac:spMk id="11" creationId="{C1C06AD4-521B-48B5-AD66-E0D30963AA5F}"/>
          </ac:spMkLst>
        </pc:spChg>
        <pc:spChg chg="mod">
          <ac:chgData name="Joe Smith" userId="S::joe.smith@crisis.org.uk::339c0dfa-b3e8-40d0-9156-d00e9ede1f4e" providerId="AD" clId="Web-{12DE866A-926F-C31F-83E1-82BB53B0F49E}" dt="2019-01-10T15:39:49.108" v="295" actId="20577"/>
          <ac:spMkLst>
            <pc:docMk/>
            <pc:sldMk cId="2391452870" sldId="336"/>
            <ac:spMk id="19" creationId="{981C2D07-7B7F-4CEC-8C8F-6F53D035AAF5}"/>
          </ac:spMkLst>
        </pc:spChg>
        <pc:spChg chg="mod">
          <ac:chgData name="Joe Smith" userId="S::joe.smith@crisis.org.uk::339c0dfa-b3e8-40d0-9156-d00e9ede1f4e" providerId="AD" clId="Web-{12DE866A-926F-C31F-83E1-82BB53B0F49E}" dt="2019-01-10T15:39:57.280" v="298" actId="20577"/>
          <ac:spMkLst>
            <pc:docMk/>
            <pc:sldMk cId="2391452870" sldId="336"/>
            <ac:spMk id="21" creationId="{D732053E-F638-4CBD-A672-DA82D2B63428}"/>
          </ac:spMkLst>
        </pc:spChg>
        <pc:spChg chg="mod">
          <ac:chgData name="Joe Smith" userId="S::joe.smith@crisis.org.uk::339c0dfa-b3e8-40d0-9156-d00e9ede1f4e" providerId="AD" clId="Web-{12DE866A-926F-C31F-83E1-82BB53B0F49E}" dt="2019-01-10T15:40:15.858" v="302" actId="20577"/>
          <ac:spMkLst>
            <pc:docMk/>
            <pc:sldMk cId="2391452870" sldId="336"/>
            <ac:spMk id="23" creationId="{EB4C7BDE-6771-48F9-9CCF-EF73088C2252}"/>
          </ac:spMkLst>
        </pc:spChg>
        <pc:spChg chg="mod">
          <ac:chgData name="Joe Smith" userId="S::joe.smith@crisis.org.uk::339c0dfa-b3e8-40d0-9156-d00e9ede1f4e" providerId="AD" clId="Web-{12DE866A-926F-C31F-83E1-82BB53B0F49E}" dt="2019-01-10T15:43:13.499" v="327" actId="20577"/>
          <ac:spMkLst>
            <pc:docMk/>
            <pc:sldMk cId="2391452870" sldId="336"/>
            <ac:spMk id="25" creationId="{C356AF80-BC53-4F41-80AE-F28770B1E883}"/>
          </ac:spMkLst>
        </pc:spChg>
        <pc:spChg chg="add mod">
          <ac:chgData name="Joe Smith" userId="S::joe.smith@crisis.org.uk::339c0dfa-b3e8-40d0-9156-d00e9ede1f4e" providerId="AD" clId="Web-{12DE866A-926F-C31F-83E1-82BB53B0F49E}" dt="2019-01-10T15:38:19.654" v="283" actId="1076"/>
          <ac:spMkLst>
            <pc:docMk/>
            <pc:sldMk cId="2391452870" sldId="336"/>
            <ac:spMk id="26" creationId="{81FA6E26-9008-49A2-AA12-FAC6AFD2B734}"/>
          </ac:spMkLst>
        </pc:spChg>
        <pc:spChg chg="add mod">
          <ac:chgData name="Joe Smith" userId="S::joe.smith@crisis.org.uk::339c0dfa-b3e8-40d0-9156-d00e9ede1f4e" providerId="AD" clId="Web-{12DE866A-926F-C31F-83E1-82BB53B0F49E}" dt="2019-01-10T15:38:35.842" v="286" actId="1076"/>
          <ac:spMkLst>
            <pc:docMk/>
            <pc:sldMk cId="2391452870" sldId="336"/>
            <ac:spMk id="28" creationId="{7E595063-9FC1-49F7-9EDA-6B08B39F7225}"/>
          </ac:spMkLst>
        </pc:spChg>
        <pc:spChg chg="mod">
          <ac:chgData name="Joe Smith" userId="S::joe.smith@crisis.org.uk::339c0dfa-b3e8-40d0-9156-d00e9ede1f4e" providerId="AD" clId="Web-{12DE866A-926F-C31F-83E1-82BB53B0F49E}" dt="2019-01-10T15:33:16.935" v="163" actId="20577"/>
          <ac:spMkLst>
            <pc:docMk/>
            <pc:sldMk cId="2391452870" sldId="336"/>
            <ac:spMk id="47" creationId="{33F55487-387C-410A-AE4E-EC4341467E5D}"/>
          </ac:spMkLst>
        </pc:spChg>
        <pc:cxnChg chg="del">
          <ac:chgData name="Joe Smith" userId="S::joe.smith@crisis.org.uk::339c0dfa-b3e8-40d0-9156-d00e9ede1f4e" providerId="AD" clId="Web-{12DE866A-926F-C31F-83E1-82BB53B0F49E}" dt="2019-01-10T15:32:19.216" v="149"/>
          <ac:cxnSpMkLst>
            <pc:docMk/>
            <pc:sldMk cId="2391452870" sldId="336"/>
            <ac:cxnSpMk id="9" creationId="{2DF9BCED-8A64-4BE4-9C61-AF9313E4FF87}"/>
          </ac:cxnSpMkLst>
        </pc:cxnChg>
        <pc:cxnChg chg="del">
          <ac:chgData name="Joe Smith" userId="S::joe.smith@crisis.org.uk::339c0dfa-b3e8-40d0-9156-d00e9ede1f4e" providerId="AD" clId="Web-{12DE866A-926F-C31F-83E1-82BB53B0F49E}" dt="2019-01-10T15:32:19.216" v="148"/>
          <ac:cxnSpMkLst>
            <pc:docMk/>
            <pc:sldMk cId="2391452870" sldId="336"/>
            <ac:cxnSpMk id="31" creationId="{DE69736A-43F6-4807-A7C7-5251F9638762}"/>
          </ac:cxnSpMkLst>
        </pc:cxnChg>
        <pc:cxnChg chg="del">
          <ac:chgData name="Joe Smith" userId="S::joe.smith@crisis.org.uk::339c0dfa-b3e8-40d0-9156-d00e9ede1f4e" providerId="AD" clId="Web-{12DE866A-926F-C31F-83E1-82BB53B0F49E}" dt="2019-01-10T15:32:19.216" v="147"/>
          <ac:cxnSpMkLst>
            <pc:docMk/>
            <pc:sldMk cId="2391452870" sldId="336"/>
            <ac:cxnSpMk id="33" creationId="{16B6AF8A-9BD9-4B5A-B98A-229535761C30}"/>
          </ac:cxnSpMkLst>
        </pc:cxnChg>
        <pc:cxnChg chg="del">
          <ac:chgData name="Joe Smith" userId="S::joe.smith@crisis.org.uk::339c0dfa-b3e8-40d0-9156-d00e9ede1f4e" providerId="AD" clId="Web-{12DE866A-926F-C31F-83E1-82BB53B0F49E}" dt="2019-01-10T15:32:22.434" v="152"/>
          <ac:cxnSpMkLst>
            <pc:docMk/>
            <pc:sldMk cId="2391452870" sldId="336"/>
            <ac:cxnSpMk id="35" creationId="{2E82C8FF-BCBD-4A3D-B10D-36DA01A940D2}"/>
          </ac:cxnSpMkLst>
        </pc:cxnChg>
        <pc:cxnChg chg="del">
          <ac:chgData name="Joe Smith" userId="S::joe.smith@crisis.org.uk::339c0dfa-b3e8-40d0-9156-d00e9ede1f4e" providerId="AD" clId="Web-{12DE866A-926F-C31F-83E1-82BB53B0F49E}" dt="2019-01-10T15:32:22.434" v="151"/>
          <ac:cxnSpMkLst>
            <pc:docMk/>
            <pc:sldMk cId="2391452870" sldId="336"/>
            <ac:cxnSpMk id="37" creationId="{34F2FE38-721B-4F3F-A2EA-9768E18401F9}"/>
          </ac:cxnSpMkLst>
        </pc:cxnChg>
        <pc:cxnChg chg="del">
          <ac:chgData name="Joe Smith" userId="S::joe.smith@crisis.org.uk::339c0dfa-b3e8-40d0-9156-d00e9ede1f4e" providerId="AD" clId="Web-{12DE866A-926F-C31F-83E1-82BB53B0F49E}" dt="2019-01-10T15:32:22.434" v="150"/>
          <ac:cxnSpMkLst>
            <pc:docMk/>
            <pc:sldMk cId="2391452870" sldId="336"/>
            <ac:cxnSpMk id="39" creationId="{92FE833E-DA42-4C0B-B09B-DB61259578C4}"/>
          </ac:cxnSpMkLst>
        </pc:cxnChg>
        <pc:cxnChg chg="del">
          <ac:chgData name="Joe Smith" userId="S::joe.smith@crisis.org.uk::339c0dfa-b3e8-40d0-9156-d00e9ede1f4e" providerId="AD" clId="Web-{12DE866A-926F-C31F-83E1-82BB53B0F49E}" dt="2019-01-10T15:32:26.841" v="155"/>
          <ac:cxnSpMkLst>
            <pc:docMk/>
            <pc:sldMk cId="2391452870" sldId="336"/>
            <ac:cxnSpMk id="41" creationId="{208009A7-C54A-4132-A640-DBF752166C77}"/>
          </ac:cxnSpMkLst>
        </pc:cxnChg>
        <pc:cxnChg chg="del">
          <ac:chgData name="Joe Smith" userId="S::joe.smith@crisis.org.uk::339c0dfa-b3e8-40d0-9156-d00e9ede1f4e" providerId="AD" clId="Web-{12DE866A-926F-C31F-83E1-82BB53B0F49E}" dt="2019-01-10T15:32:26.841" v="154"/>
          <ac:cxnSpMkLst>
            <pc:docMk/>
            <pc:sldMk cId="2391452870" sldId="336"/>
            <ac:cxnSpMk id="43" creationId="{773448CC-AA25-4FB3-A60C-7100429914D3}"/>
          </ac:cxnSpMkLst>
        </pc:cxnChg>
        <pc:cxnChg chg="del">
          <ac:chgData name="Joe Smith" userId="S::joe.smith@crisis.org.uk::339c0dfa-b3e8-40d0-9156-d00e9ede1f4e" providerId="AD" clId="Web-{12DE866A-926F-C31F-83E1-82BB53B0F49E}" dt="2019-01-10T15:32:26.841" v="153"/>
          <ac:cxnSpMkLst>
            <pc:docMk/>
            <pc:sldMk cId="2391452870" sldId="336"/>
            <ac:cxnSpMk id="45" creationId="{7135374D-5276-4FE3-91F4-A795B688F9F6}"/>
          </ac:cxnSpMkLst>
        </pc:cxnChg>
      </pc:sldChg>
      <pc:sldChg chg="addSp delSp modSp add">
        <pc:chgData name="Joe Smith" userId="S::joe.smith@crisis.org.uk::339c0dfa-b3e8-40d0-9156-d00e9ede1f4e" providerId="AD" clId="Web-{12DE866A-926F-C31F-83E1-82BB53B0F49E}" dt="2019-01-10T15:31:16.684" v="144" actId="20577"/>
        <pc:sldMkLst>
          <pc:docMk/>
          <pc:sldMk cId="2130907143" sldId="340"/>
        </pc:sldMkLst>
        <pc:spChg chg="add del mod">
          <ac:chgData name="Joe Smith" userId="S::joe.smith@crisis.org.uk::339c0dfa-b3e8-40d0-9156-d00e9ede1f4e" providerId="AD" clId="Web-{12DE866A-926F-C31F-83E1-82BB53B0F49E}" dt="2019-01-10T15:30:42.762" v="134"/>
          <ac:spMkLst>
            <pc:docMk/>
            <pc:sldMk cId="2130907143" sldId="340"/>
            <ac:spMk id="3" creationId="{D5095E16-8355-4364-B497-A5E3F1A1B458}"/>
          </ac:spMkLst>
        </pc:spChg>
        <pc:spChg chg="add del mod">
          <ac:chgData name="Joe Smith" userId="S::joe.smith@crisis.org.uk::339c0dfa-b3e8-40d0-9156-d00e9ede1f4e" providerId="AD" clId="Web-{12DE866A-926F-C31F-83E1-82BB53B0F49E}" dt="2019-01-10T15:30:54.715" v="136"/>
          <ac:spMkLst>
            <pc:docMk/>
            <pc:sldMk cId="2130907143" sldId="340"/>
            <ac:spMk id="5" creationId="{D9645361-9576-4714-8007-6CC9498D3399}"/>
          </ac:spMkLst>
        </pc:spChg>
        <pc:spChg chg="add mod">
          <ac:chgData name="Joe Smith" userId="S::joe.smith@crisis.org.uk::339c0dfa-b3e8-40d0-9156-d00e9ede1f4e" providerId="AD" clId="Web-{12DE866A-926F-C31F-83E1-82BB53B0F49E}" dt="2019-01-10T15:31:16.684" v="144" actId="20577"/>
          <ac:spMkLst>
            <pc:docMk/>
            <pc:sldMk cId="2130907143" sldId="340"/>
            <ac:spMk id="6" creationId="{02E24D39-EB95-4455-8246-3B2C86265F46}"/>
          </ac:spMkLst>
        </pc:spChg>
        <pc:spChg chg="del">
          <ac:chgData name="Joe Smith" userId="S::joe.smith@crisis.org.uk::339c0dfa-b3e8-40d0-9156-d00e9ede1f4e" providerId="AD" clId="Web-{12DE866A-926F-C31F-83E1-82BB53B0F49E}" dt="2019-01-10T15:30:15.325" v="128"/>
          <ac:spMkLst>
            <pc:docMk/>
            <pc:sldMk cId="2130907143" sldId="340"/>
            <ac:spMk id="1671" creationId="{00000000-0000-0000-0000-000000000000}"/>
          </ac:spMkLst>
        </pc:spChg>
      </pc:sldChg>
      <pc:sldChg chg="modSp add replId">
        <pc:chgData name="Joe Smith" userId="S::joe.smith@crisis.org.uk::339c0dfa-b3e8-40d0-9156-d00e9ede1f4e" providerId="AD" clId="Web-{12DE866A-926F-C31F-83E1-82BB53B0F49E}" dt="2019-01-10T15:48:45.188" v="444" actId="20577"/>
        <pc:sldMkLst>
          <pc:docMk/>
          <pc:sldMk cId="1387705370" sldId="341"/>
        </pc:sldMkLst>
        <pc:spChg chg="mod">
          <ac:chgData name="Joe Smith" userId="S::joe.smith@crisis.org.uk::339c0dfa-b3e8-40d0-9156-d00e9ede1f4e" providerId="AD" clId="Web-{12DE866A-926F-C31F-83E1-82BB53B0F49E}" dt="2019-01-10T15:47:06.172" v="394" actId="20577"/>
          <ac:spMkLst>
            <pc:docMk/>
            <pc:sldMk cId="1387705370" sldId="341"/>
            <ac:spMk id="4" creationId="{DB79E21F-4B09-49B3-9DCE-DE13DB351495}"/>
          </ac:spMkLst>
        </pc:spChg>
        <pc:spChg chg="mod">
          <ac:chgData name="Joe Smith" userId="S::joe.smith@crisis.org.uk::339c0dfa-b3e8-40d0-9156-d00e9ede1f4e" providerId="AD" clId="Web-{12DE866A-926F-C31F-83E1-82BB53B0F49E}" dt="2019-01-10T15:45:42.281" v="356" actId="20577"/>
          <ac:spMkLst>
            <pc:docMk/>
            <pc:sldMk cId="1387705370" sldId="341"/>
            <ac:spMk id="19" creationId="{981C2D07-7B7F-4CEC-8C8F-6F53D035AAF5}"/>
          </ac:spMkLst>
        </pc:spChg>
        <pc:spChg chg="mod">
          <ac:chgData name="Joe Smith" userId="S::joe.smith@crisis.org.uk::339c0dfa-b3e8-40d0-9156-d00e9ede1f4e" providerId="AD" clId="Web-{12DE866A-926F-C31F-83E1-82BB53B0F49E}" dt="2019-01-10T15:45:55" v="358" actId="20577"/>
          <ac:spMkLst>
            <pc:docMk/>
            <pc:sldMk cId="1387705370" sldId="341"/>
            <ac:spMk id="21" creationId="{D732053E-F638-4CBD-A672-DA82D2B63428}"/>
          </ac:spMkLst>
        </pc:spChg>
        <pc:spChg chg="mod">
          <ac:chgData name="Joe Smith" userId="S::joe.smith@crisis.org.uk::339c0dfa-b3e8-40d0-9156-d00e9ede1f4e" providerId="AD" clId="Web-{12DE866A-926F-C31F-83E1-82BB53B0F49E}" dt="2019-01-10T15:46:07.172" v="363" actId="14100"/>
          <ac:spMkLst>
            <pc:docMk/>
            <pc:sldMk cId="1387705370" sldId="341"/>
            <ac:spMk id="23" creationId="{EB4C7BDE-6771-48F9-9CCF-EF73088C2252}"/>
          </ac:spMkLst>
        </pc:spChg>
        <pc:spChg chg="mod">
          <ac:chgData name="Joe Smith" userId="S::joe.smith@crisis.org.uk::339c0dfa-b3e8-40d0-9156-d00e9ede1f4e" providerId="AD" clId="Web-{12DE866A-926F-C31F-83E1-82BB53B0F49E}" dt="2019-01-10T15:46:16.781" v="366" actId="20577"/>
          <ac:spMkLst>
            <pc:docMk/>
            <pc:sldMk cId="1387705370" sldId="341"/>
            <ac:spMk id="25" creationId="{C356AF80-BC53-4F41-80AE-F28770B1E883}"/>
          </ac:spMkLst>
        </pc:spChg>
        <pc:spChg chg="mod">
          <ac:chgData name="Joe Smith" userId="S::joe.smith@crisis.org.uk::339c0dfa-b3e8-40d0-9156-d00e9ede1f4e" providerId="AD" clId="Web-{12DE866A-926F-C31F-83E1-82BB53B0F49E}" dt="2019-01-10T15:47:37.875" v="417" actId="20577"/>
          <ac:spMkLst>
            <pc:docMk/>
            <pc:sldMk cId="1387705370" sldId="341"/>
            <ac:spMk id="26" creationId="{81FA6E26-9008-49A2-AA12-FAC6AFD2B734}"/>
          </ac:spMkLst>
        </pc:spChg>
        <pc:spChg chg="mod">
          <ac:chgData name="Joe Smith" userId="S::joe.smith@crisis.org.uk::339c0dfa-b3e8-40d0-9156-d00e9ede1f4e" providerId="AD" clId="Web-{12DE866A-926F-C31F-83E1-82BB53B0F49E}" dt="2019-01-10T15:48:45.188" v="444" actId="20577"/>
          <ac:spMkLst>
            <pc:docMk/>
            <pc:sldMk cId="1387705370" sldId="341"/>
            <ac:spMk id="28" creationId="{7E595063-9FC1-49F7-9EDA-6B08B39F7225}"/>
          </ac:spMkLst>
        </pc:spChg>
        <pc:spChg chg="mod">
          <ac:chgData name="Joe Smith" userId="S::joe.smith@crisis.org.uk::339c0dfa-b3e8-40d0-9156-d00e9ede1f4e" providerId="AD" clId="Web-{12DE866A-926F-C31F-83E1-82BB53B0F49E}" dt="2019-01-10T15:45:21.015" v="348" actId="20577"/>
          <ac:spMkLst>
            <pc:docMk/>
            <pc:sldMk cId="1387705370" sldId="341"/>
            <ac:spMk id="47" creationId="{33F55487-387C-410A-AE4E-EC4341467E5D}"/>
          </ac:spMkLst>
        </pc:spChg>
      </pc:sldChg>
      <pc:sldChg chg="modSp add ord replId">
        <pc:chgData name="Joe Smith" userId="S::joe.smith@crisis.org.uk::339c0dfa-b3e8-40d0-9156-d00e9ede1f4e" providerId="AD" clId="Web-{12DE866A-926F-C31F-83E1-82BB53B0F49E}" dt="2019-01-10T15:52:02.063" v="517" actId="20577"/>
        <pc:sldMkLst>
          <pc:docMk/>
          <pc:sldMk cId="2771865153" sldId="342"/>
        </pc:sldMkLst>
        <pc:spChg chg="mod">
          <ac:chgData name="Joe Smith" userId="S::joe.smith@crisis.org.uk::339c0dfa-b3e8-40d0-9156-d00e9ede1f4e" providerId="AD" clId="Web-{12DE866A-926F-C31F-83E1-82BB53B0F49E}" dt="2019-01-10T15:50:45.141" v="482" actId="20577"/>
          <ac:spMkLst>
            <pc:docMk/>
            <pc:sldMk cId="2771865153" sldId="342"/>
            <ac:spMk id="4" creationId="{DB79E21F-4B09-49B3-9DCE-DE13DB351495}"/>
          </ac:spMkLst>
        </pc:spChg>
        <pc:spChg chg="mod">
          <ac:chgData name="Joe Smith" userId="S::joe.smith@crisis.org.uk::339c0dfa-b3e8-40d0-9156-d00e9ede1f4e" providerId="AD" clId="Web-{12DE866A-926F-C31F-83E1-82BB53B0F49E}" dt="2019-01-10T15:49:42.391" v="460" actId="20577"/>
          <ac:spMkLst>
            <pc:docMk/>
            <pc:sldMk cId="2771865153" sldId="342"/>
            <ac:spMk id="19" creationId="{981C2D07-7B7F-4CEC-8C8F-6F53D035AAF5}"/>
          </ac:spMkLst>
        </pc:spChg>
        <pc:spChg chg="mod">
          <ac:chgData name="Joe Smith" userId="S::joe.smith@crisis.org.uk::339c0dfa-b3e8-40d0-9156-d00e9ede1f4e" providerId="AD" clId="Web-{12DE866A-926F-C31F-83E1-82BB53B0F49E}" dt="2019-01-10T15:49:54.344" v="462" actId="20577"/>
          <ac:spMkLst>
            <pc:docMk/>
            <pc:sldMk cId="2771865153" sldId="342"/>
            <ac:spMk id="21" creationId="{D732053E-F638-4CBD-A672-DA82D2B63428}"/>
          </ac:spMkLst>
        </pc:spChg>
        <pc:spChg chg="mod">
          <ac:chgData name="Joe Smith" userId="S::joe.smith@crisis.org.uk::339c0dfa-b3e8-40d0-9156-d00e9ede1f4e" providerId="AD" clId="Web-{12DE866A-926F-C31F-83E1-82BB53B0F49E}" dt="2019-01-10T15:50:10.344" v="466" actId="20577"/>
          <ac:spMkLst>
            <pc:docMk/>
            <pc:sldMk cId="2771865153" sldId="342"/>
            <ac:spMk id="23" creationId="{EB4C7BDE-6771-48F9-9CCF-EF73088C2252}"/>
          </ac:spMkLst>
        </pc:spChg>
        <pc:spChg chg="mod">
          <ac:chgData name="Joe Smith" userId="S::joe.smith@crisis.org.uk::339c0dfa-b3e8-40d0-9156-d00e9ede1f4e" providerId="AD" clId="Web-{12DE866A-926F-C31F-83E1-82BB53B0F49E}" dt="2019-01-10T15:51:25.532" v="503" actId="20577"/>
          <ac:spMkLst>
            <pc:docMk/>
            <pc:sldMk cId="2771865153" sldId="342"/>
            <ac:spMk id="26" creationId="{81FA6E26-9008-49A2-AA12-FAC6AFD2B734}"/>
          </ac:spMkLst>
        </pc:spChg>
        <pc:spChg chg="mod">
          <ac:chgData name="Joe Smith" userId="S::joe.smith@crisis.org.uk::339c0dfa-b3e8-40d0-9156-d00e9ede1f4e" providerId="AD" clId="Web-{12DE866A-926F-C31F-83E1-82BB53B0F49E}" dt="2019-01-10T15:52:02.063" v="517" actId="20577"/>
          <ac:spMkLst>
            <pc:docMk/>
            <pc:sldMk cId="2771865153" sldId="342"/>
            <ac:spMk id="28" creationId="{7E595063-9FC1-49F7-9EDA-6B08B39F7225}"/>
          </ac:spMkLst>
        </pc:spChg>
        <pc:spChg chg="mod">
          <ac:chgData name="Joe Smith" userId="S::joe.smith@crisis.org.uk::339c0dfa-b3e8-40d0-9156-d00e9ede1f4e" providerId="AD" clId="Web-{12DE866A-926F-C31F-83E1-82BB53B0F49E}" dt="2019-01-10T15:49:33.985" v="457" actId="20577"/>
          <ac:spMkLst>
            <pc:docMk/>
            <pc:sldMk cId="2771865153" sldId="342"/>
            <ac:spMk id="47" creationId="{33F55487-387C-410A-AE4E-EC4341467E5D}"/>
          </ac:spMkLst>
        </pc:spChg>
      </pc:sldChg>
      <pc:sldChg chg="modSp add replId">
        <pc:chgData name="Joe Smith" userId="S::joe.smith@crisis.org.uk::339c0dfa-b3e8-40d0-9156-d00e9ede1f4e" providerId="AD" clId="Web-{12DE866A-926F-C31F-83E1-82BB53B0F49E}" dt="2019-01-10T15:55:14.236" v="595" actId="20577"/>
        <pc:sldMkLst>
          <pc:docMk/>
          <pc:sldMk cId="643838157" sldId="343"/>
        </pc:sldMkLst>
        <pc:spChg chg="mod">
          <ac:chgData name="Joe Smith" userId="S::joe.smith@crisis.org.uk::339c0dfa-b3e8-40d0-9156-d00e9ede1f4e" providerId="AD" clId="Web-{12DE866A-926F-C31F-83E1-82BB53B0F49E}" dt="2019-01-10T15:54:20.954" v="560" actId="20577"/>
          <ac:spMkLst>
            <pc:docMk/>
            <pc:sldMk cId="643838157" sldId="343"/>
            <ac:spMk id="4" creationId="{DB79E21F-4B09-49B3-9DCE-DE13DB351495}"/>
          </ac:spMkLst>
        </pc:spChg>
        <pc:spChg chg="mod">
          <ac:chgData name="Joe Smith" userId="S::joe.smith@crisis.org.uk::339c0dfa-b3e8-40d0-9156-d00e9ede1f4e" providerId="AD" clId="Web-{12DE866A-926F-C31F-83E1-82BB53B0F49E}" dt="2019-01-10T15:52:40.017" v="529" actId="20577"/>
          <ac:spMkLst>
            <pc:docMk/>
            <pc:sldMk cId="643838157" sldId="343"/>
            <ac:spMk id="19" creationId="{981C2D07-7B7F-4CEC-8C8F-6F53D035AAF5}"/>
          </ac:spMkLst>
        </pc:spChg>
        <pc:spChg chg="mod">
          <ac:chgData name="Joe Smith" userId="S::joe.smith@crisis.org.uk::339c0dfa-b3e8-40d0-9156-d00e9ede1f4e" providerId="AD" clId="Web-{12DE866A-926F-C31F-83E1-82BB53B0F49E}" dt="2019-01-10T15:52:50.970" v="531" actId="20577"/>
          <ac:spMkLst>
            <pc:docMk/>
            <pc:sldMk cId="643838157" sldId="343"/>
            <ac:spMk id="21" creationId="{D732053E-F638-4CBD-A672-DA82D2B63428}"/>
          </ac:spMkLst>
        </pc:spChg>
        <pc:spChg chg="mod">
          <ac:chgData name="Joe Smith" userId="S::joe.smith@crisis.org.uk::339c0dfa-b3e8-40d0-9156-d00e9ede1f4e" providerId="AD" clId="Web-{12DE866A-926F-C31F-83E1-82BB53B0F49E}" dt="2019-01-10T15:52:58.126" v="532" actId="20577"/>
          <ac:spMkLst>
            <pc:docMk/>
            <pc:sldMk cId="643838157" sldId="343"/>
            <ac:spMk id="23" creationId="{EB4C7BDE-6771-48F9-9CCF-EF73088C2252}"/>
          </ac:spMkLst>
        </pc:spChg>
        <pc:spChg chg="mod">
          <ac:chgData name="Joe Smith" userId="S::joe.smith@crisis.org.uk::339c0dfa-b3e8-40d0-9156-d00e9ede1f4e" providerId="AD" clId="Web-{12DE866A-926F-C31F-83E1-82BB53B0F49E}" dt="2019-01-10T15:53:22.579" v="544" actId="20577"/>
          <ac:spMkLst>
            <pc:docMk/>
            <pc:sldMk cId="643838157" sldId="343"/>
            <ac:spMk id="25" creationId="{C356AF80-BC53-4F41-80AE-F28770B1E883}"/>
          </ac:spMkLst>
        </pc:spChg>
        <pc:spChg chg="mod">
          <ac:chgData name="Joe Smith" userId="S::joe.smith@crisis.org.uk::339c0dfa-b3e8-40d0-9156-d00e9ede1f4e" providerId="AD" clId="Web-{12DE866A-926F-C31F-83E1-82BB53B0F49E}" dt="2019-01-10T15:55:00.126" v="583" actId="20577"/>
          <ac:spMkLst>
            <pc:docMk/>
            <pc:sldMk cId="643838157" sldId="343"/>
            <ac:spMk id="26" creationId="{81FA6E26-9008-49A2-AA12-FAC6AFD2B734}"/>
          </ac:spMkLst>
        </pc:spChg>
        <pc:spChg chg="mod">
          <ac:chgData name="Joe Smith" userId="S::joe.smith@crisis.org.uk::339c0dfa-b3e8-40d0-9156-d00e9ede1f4e" providerId="AD" clId="Web-{12DE866A-926F-C31F-83E1-82BB53B0F49E}" dt="2019-01-10T15:55:14.236" v="595" actId="20577"/>
          <ac:spMkLst>
            <pc:docMk/>
            <pc:sldMk cId="643838157" sldId="343"/>
            <ac:spMk id="28" creationId="{7E595063-9FC1-49F7-9EDA-6B08B39F7225}"/>
          </ac:spMkLst>
        </pc:spChg>
        <pc:spChg chg="mod">
          <ac:chgData name="Joe Smith" userId="S::joe.smith@crisis.org.uk::339c0dfa-b3e8-40d0-9156-d00e9ede1f4e" providerId="AD" clId="Web-{12DE866A-926F-C31F-83E1-82BB53B0F49E}" dt="2019-01-10T15:52:30.595" v="523" actId="20577"/>
          <ac:spMkLst>
            <pc:docMk/>
            <pc:sldMk cId="643838157" sldId="343"/>
            <ac:spMk id="47" creationId="{33F55487-387C-410A-AE4E-EC4341467E5D}"/>
          </ac:spMkLst>
        </pc:spChg>
      </pc:sldChg>
      <pc:sldChg chg="addSp modSp add replId">
        <pc:chgData name="Joe Smith" userId="S::joe.smith@crisis.org.uk::339c0dfa-b3e8-40d0-9156-d00e9ede1f4e" providerId="AD" clId="Web-{12DE866A-926F-C31F-83E1-82BB53B0F49E}" dt="2019-01-10T16:00:51.256" v="754" actId="20577"/>
        <pc:sldMkLst>
          <pc:docMk/>
          <pc:sldMk cId="1425815042" sldId="344"/>
        </pc:sldMkLst>
        <pc:spChg chg="mod">
          <ac:chgData name="Joe Smith" userId="S::joe.smith@crisis.org.uk::339c0dfa-b3e8-40d0-9156-d00e9ede1f4e" providerId="AD" clId="Web-{12DE866A-926F-C31F-83E1-82BB53B0F49E}" dt="2019-01-10T15:59:15.115" v="684" actId="20577"/>
          <ac:spMkLst>
            <pc:docMk/>
            <pc:sldMk cId="1425815042" sldId="344"/>
            <ac:spMk id="4" creationId="{DB79E21F-4B09-49B3-9DCE-DE13DB351495}"/>
          </ac:spMkLst>
        </pc:spChg>
        <pc:spChg chg="add mod ord">
          <ac:chgData name="Joe Smith" userId="S::joe.smith@crisis.org.uk::339c0dfa-b3e8-40d0-9156-d00e9ede1f4e" providerId="AD" clId="Web-{12DE866A-926F-C31F-83E1-82BB53B0F49E}" dt="2019-01-10T15:57:42.646" v="645"/>
          <ac:spMkLst>
            <pc:docMk/>
            <pc:sldMk cId="1425815042" sldId="344"/>
            <ac:spMk id="17" creationId="{20BD2116-79AF-4978-9FDB-88198AE8CBBA}"/>
          </ac:spMkLst>
        </pc:spChg>
        <pc:spChg chg="mod">
          <ac:chgData name="Joe Smith" userId="S::joe.smith@crisis.org.uk::339c0dfa-b3e8-40d0-9156-d00e9ede1f4e" providerId="AD" clId="Web-{12DE866A-926F-C31F-83E1-82BB53B0F49E}" dt="2019-01-10T15:55:59.720" v="604" actId="20577"/>
          <ac:spMkLst>
            <pc:docMk/>
            <pc:sldMk cId="1425815042" sldId="344"/>
            <ac:spMk id="19" creationId="{981C2D07-7B7F-4CEC-8C8F-6F53D035AAF5}"/>
          </ac:spMkLst>
        </pc:spChg>
        <pc:spChg chg="mod">
          <ac:chgData name="Joe Smith" userId="S::joe.smith@crisis.org.uk::339c0dfa-b3e8-40d0-9156-d00e9ede1f4e" providerId="AD" clId="Web-{12DE866A-926F-C31F-83E1-82BB53B0F49E}" dt="2019-01-10T15:56:12.580" v="607" actId="20577"/>
          <ac:spMkLst>
            <pc:docMk/>
            <pc:sldMk cId="1425815042" sldId="344"/>
            <ac:spMk id="21" creationId="{D732053E-F638-4CBD-A672-DA82D2B63428}"/>
          </ac:spMkLst>
        </pc:spChg>
        <pc:spChg chg="mod">
          <ac:chgData name="Joe Smith" userId="S::joe.smith@crisis.org.uk::339c0dfa-b3e8-40d0-9156-d00e9ede1f4e" providerId="AD" clId="Web-{12DE866A-926F-C31F-83E1-82BB53B0F49E}" dt="2019-01-10T15:56:25.236" v="610" actId="20577"/>
          <ac:spMkLst>
            <pc:docMk/>
            <pc:sldMk cId="1425815042" sldId="344"/>
            <ac:spMk id="23" creationId="{EB4C7BDE-6771-48F9-9CCF-EF73088C2252}"/>
          </ac:spMkLst>
        </pc:spChg>
        <pc:spChg chg="mod">
          <ac:chgData name="Joe Smith" userId="S::joe.smith@crisis.org.uk::339c0dfa-b3e8-40d0-9156-d00e9ede1f4e" providerId="AD" clId="Web-{12DE866A-926F-C31F-83E1-82BB53B0F49E}" dt="2019-01-10T15:56:33.267" v="615" actId="20577"/>
          <ac:spMkLst>
            <pc:docMk/>
            <pc:sldMk cId="1425815042" sldId="344"/>
            <ac:spMk id="25" creationId="{C356AF80-BC53-4F41-80AE-F28770B1E883}"/>
          </ac:spMkLst>
        </pc:spChg>
        <pc:spChg chg="mod">
          <ac:chgData name="Joe Smith" userId="S::joe.smith@crisis.org.uk::339c0dfa-b3e8-40d0-9156-d00e9ede1f4e" providerId="AD" clId="Web-{12DE866A-926F-C31F-83E1-82BB53B0F49E}" dt="2019-01-10T16:00:10.725" v="729" actId="20577"/>
          <ac:spMkLst>
            <pc:docMk/>
            <pc:sldMk cId="1425815042" sldId="344"/>
            <ac:spMk id="26" creationId="{81FA6E26-9008-49A2-AA12-FAC6AFD2B734}"/>
          </ac:spMkLst>
        </pc:spChg>
        <pc:spChg chg="mod">
          <ac:chgData name="Joe Smith" userId="S::joe.smith@crisis.org.uk::339c0dfa-b3e8-40d0-9156-d00e9ede1f4e" providerId="AD" clId="Web-{12DE866A-926F-C31F-83E1-82BB53B0F49E}" dt="2019-01-10T15:56:42.786" v="619" actId="20577"/>
          <ac:spMkLst>
            <pc:docMk/>
            <pc:sldMk cId="1425815042" sldId="344"/>
            <ac:spMk id="27" creationId="{FD7F95DB-1A2B-4A7E-97B4-A6F5F5C0693A}"/>
          </ac:spMkLst>
        </pc:spChg>
        <pc:spChg chg="mod">
          <ac:chgData name="Joe Smith" userId="S::joe.smith@crisis.org.uk::339c0dfa-b3e8-40d0-9156-d00e9ede1f4e" providerId="AD" clId="Web-{12DE866A-926F-C31F-83E1-82BB53B0F49E}" dt="2019-01-10T16:00:51.256" v="754" actId="20577"/>
          <ac:spMkLst>
            <pc:docMk/>
            <pc:sldMk cId="1425815042" sldId="344"/>
            <ac:spMk id="28" creationId="{7E595063-9FC1-49F7-9EDA-6B08B39F7225}"/>
          </ac:spMkLst>
        </pc:spChg>
        <pc:spChg chg="mod">
          <ac:chgData name="Joe Smith" userId="S::joe.smith@crisis.org.uk::339c0dfa-b3e8-40d0-9156-d00e9ede1f4e" providerId="AD" clId="Web-{12DE866A-926F-C31F-83E1-82BB53B0F49E}" dt="2019-01-10T15:57:49.802" v="646" actId="1076"/>
          <ac:spMkLst>
            <pc:docMk/>
            <pc:sldMk cId="1425815042" sldId="344"/>
            <ac:spMk id="29" creationId="{7F4F387B-93B1-4B73-AACE-DB2156348D3E}"/>
          </ac:spMkLst>
        </pc:spChg>
        <pc:spChg chg="mod">
          <ac:chgData name="Joe Smith" userId="S::joe.smith@crisis.org.uk::339c0dfa-b3e8-40d0-9156-d00e9ede1f4e" providerId="AD" clId="Web-{12DE866A-926F-C31F-83E1-82BB53B0F49E}" dt="2019-01-10T15:55:48.408" v="599" actId="20577"/>
          <ac:spMkLst>
            <pc:docMk/>
            <pc:sldMk cId="1425815042" sldId="344"/>
            <ac:spMk id="47" creationId="{33F55487-387C-410A-AE4E-EC4341467E5D}"/>
          </ac:spMkLst>
        </pc:spChg>
      </pc:sldChg>
      <pc:sldChg chg="modSp add ord replId">
        <pc:chgData name="Joe Smith" userId="S::joe.smith@crisis.org.uk::339c0dfa-b3e8-40d0-9156-d00e9ede1f4e" providerId="AD" clId="Web-{12DE866A-926F-C31F-83E1-82BB53B0F49E}" dt="2019-01-10T16:04:46.257" v="851" actId="20577"/>
        <pc:sldMkLst>
          <pc:docMk/>
          <pc:sldMk cId="2246756093" sldId="345"/>
        </pc:sldMkLst>
        <pc:spChg chg="mod">
          <ac:chgData name="Joe Smith" userId="S::joe.smith@crisis.org.uk::339c0dfa-b3e8-40d0-9156-d00e9ede1f4e" providerId="AD" clId="Web-{12DE866A-926F-C31F-83E1-82BB53B0F49E}" dt="2019-01-10T16:02:35.100" v="763" actId="20577"/>
          <ac:spMkLst>
            <pc:docMk/>
            <pc:sldMk cId="2246756093" sldId="345"/>
            <ac:spMk id="3" creationId="{B7198A4C-6DC0-45B9-A047-B75E14E6D01C}"/>
          </ac:spMkLst>
        </pc:spChg>
        <pc:spChg chg="mod">
          <ac:chgData name="Joe Smith" userId="S::joe.smith@crisis.org.uk::339c0dfa-b3e8-40d0-9156-d00e9ede1f4e" providerId="AD" clId="Web-{12DE866A-926F-C31F-83E1-82BB53B0F49E}" dt="2019-01-10T16:04:46.257" v="851" actId="20577"/>
          <ac:spMkLst>
            <pc:docMk/>
            <pc:sldMk cId="2246756093" sldId="345"/>
            <ac:spMk id="5" creationId="{7F09B711-095E-4D23-8881-BB9471FBB217}"/>
          </ac:spMkLst>
        </pc:spChg>
      </pc:sldChg>
      <pc:sldChg chg="modSp add replId">
        <pc:chgData name="Joe Smith" userId="S::joe.smith@crisis.org.uk::339c0dfa-b3e8-40d0-9156-d00e9ede1f4e" providerId="AD" clId="Web-{12DE866A-926F-C31F-83E1-82BB53B0F49E}" dt="2019-01-10T16:06:54.243" v="928" actId="20577"/>
        <pc:sldMkLst>
          <pc:docMk/>
          <pc:sldMk cId="3513507324" sldId="346"/>
        </pc:sldMkLst>
        <pc:spChg chg="mod">
          <ac:chgData name="Joe Smith" userId="S::joe.smith@crisis.org.uk::339c0dfa-b3e8-40d0-9156-d00e9ede1f4e" providerId="AD" clId="Web-{12DE866A-926F-C31F-83E1-82BB53B0F49E}" dt="2019-01-10T16:06:54.243" v="928" actId="20577"/>
          <ac:spMkLst>
            <pc:docMk/>
            <pc:sldMk cId="3513507324" sldId="346"/>
            <ac:spMk id="3" creationId="{B7198A4C-6DC0-45B9-A047-B75E14E6D01C}"/>
          </ac:spMkLst>
        </pc:spChg>
        <pc:spChg chg="mod">
          <ac:chgData name="Joe Smith" userId="S::joe.smith@crisis.org.uk::339c0dfa-b3e8-40d0-9156-d00e9ede1f4e" providerId="AD" clId="Web-{12DE866A-926F-C31F-83E1-82BB53B0F49E}" dt="2019-01-10T16:06:43.399" v="917" actId="20577"/>
          <ac:spMkLst>
            <pc:docMk/>
            <pc:sldMk cId="3513507324" sldId="346"/>
            <ac:spMk id="5" creationId="{7F09B711-095E-4D23-8881-BB9471FBB217}"/>
          </ac:spMkLst>
        </pc:spChg>
      </pc:sldChg>
      <pc:sldChg chg="modSp add replId">
        <pc:chgData name="Joe Smith" userId="S::joe.smith@crisis.org.uk::339c0dfa-b3e8-40d0-9156-d00e9ede1f4e" providerId="AD" clId="Web-{12DE866A-926F-C31F-83E1-82BB53B0F49E}" dt="2019-01-10T16:09:11.197" v="987" actId="20577"/>
        <pc:sldMkLst>
          <pc:docMk/>
          <pc:sldMk cId="3442267441" sldId="347"/>
        </pc:sldMkLst>
        <pc:spChg chg="mod">
          <ac:chgData name="Joe Smith" userId="S::joe.smith@crisis.org.uk::339c0dfa-b3e8-40d0-9156-d00e9ede1f4e" providerId="AD" clId="Web-{12DE866A-926F-C31F-83E1-82BB53B0F49E}" dt="2019-01-10T16:07:15.134" v="934" actId="20577"/>
          <ac:spMkLst>
            <pc:docMk/>
            <pc:sldMk cId="3442267441" sldId="347"/>
            <ac:spMk id="3" creationId="{B7198A4C-6DC0-45B9-A047-B75E14E6D01C}"/>
          </ac:spMkLst>
        </pc:spChg>
        <pc:spChg chg="mod">
          <ac:chgData name="Joe Smith" userId="S::joe.smith@crisis.org.uk::339c0dfa-b3e8-40d0-9156-d00e9ede1f4e" providerId="AD" clId="Web-{12DE866A-926F-C31F-83E1-82BB53B0F49E}" dt="2019-01-10T16:09:11.197" v="987" actId="20577"/>
          <ac:spMkLst>
            <pc:docMk/>
            <pc:sldMk cId="3442267441" sldId="347"/>
            <ac:spMk id="5" creationId="{7F09B711-095E-4D23-8881-BB9471FBB217}"/>
          </ac:spMkLst>
        </pc:spChg>
      </pc:sldChg>
      <pc:sldChg chg="modSp add replId">
        <pc:chgData name="Joe Smith" userId="S::joe.smith@crisis.org.uk::339c0dfa-b3e8-40d0-9156-d00e9ede1f4e" providerId="AD" clId="Web-{12DE866A-926F-C31F-83E1-82BB53B0F49E}" dt="2019-01-10T16:09:54.072" v="1007" actId="20577"/>
        <pc:sldMkLst>
          <pc:docMk/>
          <pc:sldMk cId="243893333" sldId="348"/>
        </pc:sldMkLst>
        <pc:spChg chg="mod">
          <ac:chgData name="Joe Smith" userId="S::joe.smith@crisis.org.uk::339c0dfa-b3e8-40d0-9156-d00e9ede1f4e" providerId="AD" clId="Web-{12DE866A-926F-C31F-83E1-82BB53B0F49E}" dt="2019-01-10T16:09:28.103" v="993" actId="20577"/>
          <ac:spMkLst>
            <pc:docMk/>
            <pc:sldMk cId="243893333" sldId="348"/>
            <ac:spMk id="3" creationId="{B7198A4C-6DC0-45B9-A047-B75E14E6D01C}"/>
          </ac:spMkLst>
        </pc:spChg>
        <pc:spChg chg="mod">
          <ac:chgData name="Joe Smith" userId="S::joe.smith@crisis.org.uk::339c0dfa-b3e8-40d0-9156-d00e9ede1f4e" providerId="AD" clId="Web-{12DE866A-926F-C31F-83E1-82BB53B0F49E}" dt="2019-01-10T16:09:54.072" v="1007" actId="20577"/>
          <ac:spMkLst>
            <pc:docMk/>
            <pc:sldMk cId="243893333" sldId="348"/>
            <ac:spMk id="5" creationId="{7F09B711-095E-4D23-8881-BB9471FBB217}"/>
          </ac:spMkLst>
        </pc:spChg>
      </pc:sldChg>
      <pc:sldMasterChg chg="addSldLayout">
        <pc:chgData name="Joe Smith" userId="S::joe.smith@crisis.org.uk::339c0dfa-b3e8-40d0-9156-d00e9ede1f4e" providerId="AD" clId="Web-{12DE866A-926F-C31F-83E1-82BB53B0F49E}" dt="2019-01-10T15:29:51.575" v="127"/>
        <pc:sldMasterMkLst>
          <pc:docMk/>
          <pc:sldMasterMk cId="2352207254" sldId="2147483648"/>
        </pc:sldMasterMkLst>
        <pc:sldLayoutChg chg="add">
          <pc:chgData name="Joe Smith" userId="S::joe.smith@crisis.org.uk::339c0dfa-b3e8-40d0-9156-d00e9ede1f4e" providerId="AD" clId="Web-{12DE866A-926F-C31F-83E1-82BB53B0F49E}" dt="2019-01-10T15:29:51.575" v="127"/>
          <pc:sldLayoutMkLst>
            <pc:docMk/>
            <pc:sldMasterMk cId="2352207254" sldId="2147483648"/>
            <pc:sldLayoutMk cId="255107336" sldId="2147483665"/>
          </pc:sldLayoutMkLst>
        </pc:sldLayoutChg>
      </pc:sldMasterChg>
    </pc:docChg>
  </pc:docChgLst>
  <pc:docChgLst>
    <pc:chgData name="Joe Smith" userId="S::joe.smith@crisis.org.uk::339c0dfa-b3e8-40d0-9156-d00e9ede1f4e" providerId="AD" clId="Web-{F33618C8-08E2-30E9-0446-79A21E76DD42}"/>
    <pc:docChg chg="modSld">
      <pc:chgData name="Joe Smith" userId="S::joe.smith@crisis.org.uk::339c0dfa-b3e8-40d0-9156-d00e9ede1f4e" providerId="AD" clId="Web-{F33618C8-08E2-30E9-0446-79A21E76DD42}" dt="2018-08-14T09:16:15.954" v="7" actId="1076"/>
      <pc:docMkLst>
        <pc:docMk/>
      </pc:docMkLst>
      <pc:sldChg chg="addSp modSp">
        <pc:chgData name="Joe Smith" userId="S::joe.smith@crisis.org.uk::339c0dfa-b3e8-40d0-9156-d00e9ede1f4e" providerId="AD" clId="Web-{F33618C8-08E2-30E9-0446-79A21E76DD42}" dt="2018-08-14T09:16:15.954" v="7" actId="1076"/>
        <pc:sldMkLst>
          <pc:docMk/>
          <pc:sldMk cId="2184042120" sldId="313"/>
        </pc:sldMkLst>
        <pc:spChg chg="add">
          <ac:chgData name="Joe Smith" userId="S::joe.smith@crisis.org.uk::339c0dfa-b3e8-40d0-9156-d00e9ede1f4e" providerId="AD" clId="Web-{F33618C8-08E2-30E9-0446-79A21E76DD42}" dt="2018-08-14T09:15:05.985" v="1"/>
          <ac:spMkLst>
            <pc:docMk/>
            <pc:sldMk cId="2184042120" sldId="313"/>
            <ac:spMk id="3" creationId="{A7432F81-74D6-42C0-9CE1-9CCECEA9298C}"/>
          </ac:spMkLst>
        </pc:spChg>
        <pc:spChg chg="mod">
          <ac:chgData name="Joe Smith" userId="S::joe.smith@crisis.org.uk::339c0dfa-b3e8-40d0-9156-d00e9ede1f4e" providerId="AD" clId="Web-{F33618C8-08E2-30E9-0446-79A21E76DD42}" dt="2018-08-14T09:16:05.329" v="6" actId="20577"/>
          <ac:spMkLst>
            <pc:docMk/>
            <pc:sldMk cId="2184042120" sldId="313"/>
            <ac:spMk id="10" creationId="{33E2002D-C236-4DFD-90EA-98F33C4CE384}"/>
          </ac:spMkLst>
        </pc:spChg>
        <pc:spChg chg="mod">
          <ac:chgData name="Joe Smith" userId="S::joe.smith@crisis.org.uk::339c0dfa-b3e8-40d0-9156-d00e9ede1f4e" providerId="AD" clId="Web-{F33618C8-08E2-30E9-0446-79A21E76DD42}" dt="2018-08-14T09:15:54.016" v="5" actId="20577"/>
          <ac:spMkLst>
            <pc:docMk/>
            <pc:sldMk cId="2184042120" sldId="313"/>
            <ac:spMk id="11" creationId="{0B062EF5-8A22-4DD7-A962-0E831CC75C57}"/>
          </ac:spMkLst>
        </pc:spChg>
        <pc:spChg chg="mod">
          <ac:chgData name="Joe Smith" userId="S::joe.smith@crisis.org.uk::339c0dfa-b3e8-40d0-9156-d00e9ede1f4e" providerId="AD" clId="Web-{F33618C8-08E2-30E9-0446-79A21E76DD42}" dt="2018-08-14T09:15:30.579" v="3" actId="20577"/>
          <ac:spMkLst>
            <pc:docMk/>
            <pc:sldMk cId="2184042120" sldId="313"/>
            <ac:spMk id="12" creationId="{8424D6A8-E818-4930-B5E4-803E3E3E2DD3}"/>
          </ac:spMkLst>
        </pc:spChg>
        <pc:spChg chg="mod">
          <ac:chgData name="Joe Smith" userId="S::joe.smith@crisis.org.uk::339c0dfa-b3e8-40d0-9156-d00e9ede1f4e" providerId="AD" clId="Web-{F33618C8-08E2-30E9-0446-79A21E76DD42}" dt="2018-08-14T09:15:19.766" v="2" actId="20577"/>
          <ac:spMkLst>
            <pc:docMk/>
            <pc:sldMk cId="2184042120" sldId="313"/>
            <ac:spMk id="13" creationId="{A85BAFB3-03D1-4782-9B40-A1AA19C8D42B}"/>
          </ac:spMkLst>
        </pc:spChg>
        <pc:cxnChg chg="add mod">
          <ac:chgData name="Joe Smith" userId="S::joe.smith@crisis.org.uk::339c0dfa-b3e8-40d0-9156-d00e9ede1f4e" providerId="AD" clId="Web-{F33618C8-08E2-30E9-0446-79A21E76DD42}" dt="2018-08-14T09:16:15.954" v="7" actId="1076"/>
          <ac:cxnSpMkLst>
            <pc:docMk/>
            <pc:sldMk cId="2184042120" sldId="313"/>
            <ac:cxnSpMk id="2" creationId="{505CC7A9-65F1-44D7-ADA2-10A43F77459C}"/>
          </ac:cxnSpMkLst>
        </pc:cxnChg>
      </pc:sldChg>
    </pc:docChg>
  </pc:docChgLst>
  <pc:docChgLst>
    <pc:chgData name="Joe Smith" userId="S::joe.smith@crisis.org.uk::339c0dfa-b3e8-40d0-9156-d00e9ede1f4e" providerId="AD" clId="Web-{E580871B-4DC0-F5BC-32BD-D2B9F25BC129}"/>
    <pc:docChg chg="modSld">
      <pc:chgData name="Joe Smith" userId="S::joe.smith@crisis.org.uk::339c0dfa-b3e8-40d0-9156-d00e9ede1f4e" providerId="AD" clId="Web-{E580871B-4DC0-F5BC-32BD-D2B9F25BC129}" dt="2019-01-10T15:01:25.054" v="31" actId="20577"/>
      <pc:docMkLst>
        <pc:docMk/>
      </pc:docMkLst>
      <pc:sldChg chg="modSp">
        <pc:chgData name="Joe Smith" userId="S::joe.smith@crisis.org.uk::339c0dfa-b3e8-40d0-9156-d00e9ede1f4e" providerId="AD" clId="Web-{E580871B-4DC0-F5BC-32BD-D2B9F25BC129}" dt="2019-01-10T15:00:23.757" v="14" actId="20577"/>
        <pc:sldMkLst>
          <pc:docMk/>
          <pc:sldMk cId="3986840365" sldId="333"/>
        </pc:sldMkLst>
        <pc:spChg chg="mod">
          <ac:chgData name="Joe Smith" userId="S::joe.smith@crisis.org.uk::339c0dfa-b3e8-40d0-9156-d00e9ede1f4e" providerId="AD" clId="Web-{E580871B-4DC0-F5BC-32BD-D2B9F25BC129}" dt="2019-01-10T15:00:23.757" v="14" actId="20577"/>
          <ac:spMkLst>
            <pc:docMk/>
            <pc:sldMk cId="3986840365" sldId="333"/>
            <ac:spMk id="5" creationId="{7F09B711-095E-4D23-8881-BB9471FBB217}"/>
          </ac:spMkLst>
        </pc:spChg>
      </pc:sldChg>
      <pc:sldChg chg="addSp delSp modSp">
        <pc:chgData name="Joe Smith" userId="S::joe.smith@crisis.org.uk::339c0dfa-b3e8-40d0-9156-d00e9ede1f4e" providerId="AD" clId="Web-{E580871B-4DC0-F5BC-32BD-D2B9F25BC129}" dt="2019-01-10T15:01:25.054" v="30" actId="20577"/>
        <pc:sldMkLst>
          <pc:docMk/>
          <pc:sldMk cId="900195576" sldId="337"/>
        </pc:sldMkLst>
        <pc:spChg chg="add mod">
          <ac:chgData name="Joe Smith" userId="S::joe.smith@crisis.org.uk::339c0dfa-b3e8-40d0-9156-d00e9ede1f4e" providerId="AD" clId="Web-{E580871B-4DC0-F5BC-32BD-D2B9F25BC129}" dt="2019-01-10T15:01:25.054" v="30" actId="20577"/>
          <ac:spMkLst>
            <pc:docMk/>
            <pc:sldMk cId="900195576" sldId="337"/>
            <ac:spMk id="2" creationId="{7177EEA8-332B-4099-AD20-6C517B660719}"/>
          </ac:spMkLst>
        </pc:spChg>
        <pc:spChg chg="del">
          <ac:chgData name="Joe Smith" userId="S::joe.smith@crisis.org.uk::339c0dfa-b3e8-40d0-9156-d00e9ede1f4e" providerId="AD" clId="Web-{E580871B-4DC0-F5BC-32BD-D2B9F25BC129}" dt="2019-01-10T14:59:43.882" v="1"/>
          <ac:spMkLst>
            <pc:docMk/>
            <pc:sldMk cId="900195576" sldId="337"/>
            <ac:spMk id="4" creationId="{01AC8B1A-CAC5-4A90-862D-48A994CF6DF8}"/>
          </ac:spMkLst>
        </pc:spChg>
        <pc:spChg chg="del">
          <ac:chgData name="Joe Smith" userId="S::joe.smith@crisis.org.uk::339c0dfa-b3e8-40d0-9156-d00e9ede1f4e" providerId="AD" clId="Web-{E580871B-4DC0-F5BC-32BD-D2B9F25BC129}" dt="2019-01-10T14:59:43.882" v="0"/>
          <ac:spMkLst>
            <pc:docMk/>
            <pc:sldMk cId="900195576" sldId="337"/>
            <ac:spMk id="5" creationId="{7F09B711-095E-4D23-8881-BB9471FBB217}"/>
          </ac:spMkLst>
        </pc:spChg>
      </pc:sldChg>
    </pc:docChg>
  </pc:docChgLst>
  <pc:docChgLst>
    <pc:chgData name="Joe Smith" userId="S::joe.smith@crisis.org.uk::339c0dfa-b3e8-40d0-9156-d00e9ede1f4e" providerId="AD" clId="Web-{286C4858-F381-38A2-1487-8484F87DFF90}"/>
    <pc:docChg chg="modSld">
      <pc:chgData name="Joe Smith" userId="S::joe.smith@crisis.org.uk::339c0dfa-b3e8-40d0-9156-d00e9ede1f4e" providerId="AD" clId="Web-{286C4858-F381-38A2-1487-8484F87DFF90}" dt="2018-08-13T22:22:04.422" v="46" actId="20577"/>
      <pc:docMkLst>
        <pc:docMk/>
      </pc:docMkLst>
      <pc:sldChg chg="modNotes">
        <pc:chgData name="Joe Smith" userId="S::joe.smith@crisis.org.uk::339c0dfa-b3e8-40d0-9156-d00e9ede1f4e" providerId="AD" clId="Web-{286C4858-F381-38A2-1487-8484F87DFF90}" dt="2018-08-13T22:21:03.668" v="22"/>
        <pc:sldMkLst>
          <pc:docMk/>
          <pc:sldMk cId="705224998" sldId="291"/>
        </pc:sldMkLst>
      </pc:sldChg>
      <pc:sldChg chg="modSp">
        <pc:chgData name="Joe Smith" userId="S::joe.smith@crisis.org.uk::339c0dfa-b3e8-40d0-9156-d00e9ede1f4e" providerId="AD" clId="Web-{286C4858-F381-38A2-1487-8484F87DFF90}" dt="2018-08-13T22:21:24.579" v="27" actId="20577"/>
        <pc:sldMkLst>
          <pc:docMk/>
          <pc:sldMk cId="743551575" sldId="293"/>
        </pc:sldMkLst>
        <pc:spChg chg="mod">
          <ac:chgData name="Joe Smith" userId="S::joe.smith@crisis.org.uk::339c0dfa-b3e8-40d0-9156-d00e9ede1f4e" providerId="AD" clId="Web-{286C4858-F381-38A2-1487-8484F87DFF90}" dt="2018-08-13T22:21:24.579" v="27" actId="20577"/>
          <ac:spMkLst>
            <pc:docMk/>
            <pc:sldMk cId="743551575" sldId="293"/>
            <ac:spMk id="5" creationId="{34A765DE-BE5C-4860-BAB4-F717F1B5503B}"/>
          </ac:spMkLst>
        </pc:spChg>
      </pc:sldChg>
      <pc:sldChg chg="modSp">
        <pc:chgData name="Joe Smith" userId="S::joe.smith@crisis.org.uk::339c0dfa-b3e8-40d0-9156-d00e9ede1f4e" providerId="AD" clId="Web-{286C4858-F381-38A2-1487-8484F87DFF90}" dt="2018-08-13T22:22:03.719" v="44" actId="20577"/>
        <pc:sldMkLst>
          <pc:docMk/>
          <pc:sldMk cId="1418145921" sldId="296"/>
        </pc:sldMkLst>
        <pc:spChg chg="mod">
          <ac:chgData name="Joe Smith" userId="S::joe.smith@crisis.org.uk::339c0dfa-b3e8-40d0-9156-d00e9ede1f4e" providerId="AD" clId="Web-{286C4858-F381-38A2-1487-8484F87DFF90}" dt="2018-08-13T22:22:03.719" v="44" actId="20577"/>
          <ac:spMkLst>
            <pc:docMk/>
            <pc:sldMk cId="1418145921" sldId="296"/>
            <ac:spMk id="5" creationId="{34A765DE-BE5C-4860-BAB4-F717F1B5503B}"/>
          </ac:spMkLst>
        </pc:spChg>
      </pc:sldChg>
      <pc:sldChg chg="modSp">
        <pc:chgData name="Joe Smith" userId="S::joe.smith@crisis.org.uk::339c0dfa-b3e8-40d0-9156-d00e9ede1f4e" providerId="AD" clId="Web-{286C4858-F381-38A2-1487-8484F87DFF90}" dt="2018-08-13T22:17:17.965" v="20" actId="14100"/>
        <pc:sldMkLst>
          <pc:docMk/>
          <pc:sldMk cId="2675014110" sldId="309"/>
        </pc:sldMkLst>
        <pc:spChg chg="mod">
          <ac:chgData name="Joe Smith" userId="S::joe.smith@crisis.org.uk::339c0dfa-b3e8-40d0-9156-d00e9ede1f4e" providerId="AD" clId="Web-{286C4858-F381-38A2-1487-8484F87DFF90}" dt="2018-08-13T22:16:15.920" v="0"/>
          <ac:spMkLst>
            <pc:docMk/>
            <pc:sldMk cId="2675014110" sldId="309"/>
            <ac:spMk id="14" creationId="{B292C2C0-DE52-46F7-917E-6FBFA2FB10E7}"/>
          </ac:spMkLst>
        </pc:spChg>
        <pc:spChg chg="mod">
          <ac:chgData name="Joe Smith" userId="S::joe.smith@crisis.org.uk::339c0dfa-b3e8-40d0-9156-d00e9ede1f4e" providerId="AD" clId="Web-{286C4858-F381-38A2-1487-8484F87DFF90}" dt="2018-08-13T22:16:20.748" v="1"/>
          <ac:spMkLst>
            <pc:docMk/>
            <pc:sldMk cId="2675014110" sldId="309"/>
            <ac:spMk id="19" creationId="{9A0DFAFF-3571-48E1-998F-9B7AB7105A44}"/>
          </ac:spMkLst>
        </pc:spChg>
        <pc:spChg chg="mod">
          <ac:chgData name="Joe Smith" userId="S::joe.smith@crisis.org.uk::339c0dfa-b3e8-40d0-9156-d00e9ede1f4e" providerId="AD" clId="Web-{286C4858-F381-38A2-1487-8484F87DFF90}" dt="2018-08-13T22:17:14.200" v="19" actId="14100"/>
          <ac:spMkLst>
            <pc:docMk/>
            <pc:sldMk cId="2675014110" sldId="309"/>
            <ac:spMk id="22" creationId="{635DE2EF-FF81-47E0-94AD-53A35963C9D3}"/>
          </ac:spMkLst>
        </pc:spChg>
        <pc:spChg chg="mod">
          <ac:chgData name="Joe Smith" userId="S::joe.smith@crisis.org.uk::339c0dfa-b3e8-40d0-9156-d00e9ede1f4e" providerId="AD" clId="Web-{286C4858-F381-38A2-1487-8484F87DFF90}" dt="2018-08-13T22:17:17.965" v="20" actId="14100"/>
          <ac:spMkLst>
            <pc:docMk/>
            <pc:sldMk cId="2675014110" sldId="309"/>
            <ac:spMk id="24" creationId="{E725FF5A-E0DA-4A07-9EA3-8AF9B83F9D5D}"/>
          </ac:spMkLst>
        </pc:spChg>
        <pc:spChg chg="mod">
          <ac:chgData name="Joe Smith" userId="S::joe.smith@crisis.org.uk::339c0dfa-b3e8-40d0-9156-d00e9ede1f4e" providerId="AD" clId="Web-{286C4858-F381-38A2-1487-8484F87DFF90}" dt="2018-08-13T22:16:30.373" v="3"/>
          <ac:spMkLst>
            <pc:docMk/>
            <pc:sldMk cId="2675014110" sldId="309"/>
            <ac:spMk id="25" creationId="{8D7B170A-7357-4358-A6E3-B57ECA0C8D10}"/>
          </ac:spMkLst>
        </pc:spChg>
        <pc:spChg chg="mod">
          <ac:chgData name="Joe Smith" userId="S::joe.smith@crisis.org.uk::339c0dfa-b3e8-40d0-9156-d00e9ede1f4e" providerId="AD" clId="Web-{286C4858-F381-38A2-1487-8484F87DFF90}" dt="2018-08-13T22:16:51.466" v="18" actId="20577"/>
          <ac:spMkLst>
            <pc:docMk/>
            <pc:sldMk cId="2675014110" sldId="309"/>
            <ac:spMk id="30" creationId="{DF7C75CC-3DBE-4735-88C7-372A00759E26}"/>
          </ac:spMkLst>
        </pc:spChg>
      </pc:sldChg>
    </pc:docChg>
  </pc:docChgLst>
  <pc:docChgLst>
    <pc:chgData name="Joe Smith" userId="S::joe.smith@crisis.org.uk::339c0dfa-b3e8-40d0-9156-d00e9ede1f4e" providerId="AD" clId="Web-{BE37DEB9-FE5F-C564-1D7E-0723DAC7E7E4}"/>
    <pc:docChg chg="modSld">
      <pc:chgData name="Joe Smith" userId="S::joe.smith@crisis.org.uk::339c0dfa-b3e8-40d0-9156-d00e9ede1f4e" providerId="AD" clId="Web-{BE37DEB9-FE5F-C564-1D7E-0723DAC7E7E4}" dt="2018-08-14T08:55:21.556" v="60"/>
      <pc:docMkLst>
        <pc:docMk/>
      </pc:docMkLst>
      <pc:sldChg chg="modSp modNotes">
        <pc:chgData name="Joe Smith" userId="S::joe.smith@crisis.org.uk::339c0dfa-b3e8-40d0-9156-d00e9ede1f4e" providerId="AD" clId="Web-{BE37DEB9-FE5F-C564-1D7E-0723DAC7E7E4}" dt="2018-08-14T08:55:21.556" v="60"/>
        <pc:sldMkLst>
          <pc:docMk/>
          <pc:sldMk cId="1776456602" sldId="312"/>
        </pc:sldMkLst>
        <pc:spChg chg="mod">
          <ac:chgData name="Joe Smith" userId="S::joe.smith@crisis.org.uk::339c0dfa-b3e8-40d0-9156-d00e9ede1f4e" providerId="AD" clId="Web-{BE37DEB9-FE5F-C564-1D7E-0723DAC7E7E4}" dt="2018-08-14T08:46:21.217" v="14" actId="20577"/>
          <ac:spMkLst>
            <pc:docMk/>
            <pc:sldMk cId="1776456602" sldId="312"/>
            <ac:spMk id="28" creationId="{24D67A7E-A63B-49F4-BAB0-667FF1860586}"/>
          </ac:spMkLst>
        </pc:spChg>
      </pc:sldChg>
    </pc:docChg>
  </pc:docChgLst>
  <pc:docChgLst>
    <pc:chgData name="Joe Smith" userId="S::joe.smith@crisis.org.uk::339c0dfa-b3e8-40d0-9156-d00e9ede1f4e" providerId="AD" clId="Web-{971E8FCA-2161-94D4-4842-345025E29823}"/>
    <pc:docChg chg="addSld delSld">
      <pc:chgData name="Joe Smith" userId="S::joe.smith@crisis.org.uk::339c0dfa-b3e8-40d0-9156-d00e9ede1f4e" providerId="AD" clId="Web-{971E8FCA-2161-94D4-4842-345025E29823}" dt="2019-06-19T14:21:07.294" v="1"/>
      <pc:docMkLst>
        <pc:docMk/>
      </pc:docMkLst>
      <pc:sldChg chg="del">
        <pc:chgData name="Joe Smith" userId="S::joe.smith@crisis.org.uk::339c0dfa-b3e8-40d0-9156-d00e9ede1f4e" providerId="AD" clId="Web-{971E8FCA-2161-94D4-4842-345025E29823}" dt="2019-06-19T14:21:07.294" v="1"/>
        <pc:sldMkLst>
          <pc:docMk/>
          <pc:sldMk cId="2130907143" sldId="340"/>
        </pc:sldMkLst>
      </pc:sldChg>
      <pc:sldChg chg="add">
        <pc:chgData name="Joe Smith" userId="S::joe.smith@crisis.org.uk::339c0dfa-b3e8-40d0-9156-d00e9ede1f4e" providerId="AD" clId="Web-{971E8FCA-2161-94D4-4842-345025E29823}" dt="2019-06-19T14:20:41.419" v="0"/>
        <pc:sldMkLst>
          <pc:docMk/>
          <pc:sldMk cId="3574229658" sldId="359"/>
        </pc:sldMkLst>
      </pc:sldChg>
    </pc:docChg>
  </pc:docChgLst>
  <pc:docChgLst>
    <pc:chgData clId="Web-{FD91902A-415A-7740-E72A-42E80E28A2C7}"/>
    <pc:docChg chg="addSld">
      <pc:chgData name="" userId="" providerId="" clId="Web-{FD91902A-415A-7740-E72A-42E80E28A2C7}" dt="2019-06-19T14:37:24.900" v="2"/>
      <pc:docMkLst>
        <pc:docMk/>
      </pc:docMkLst>
      <pc:sldChg chg="add">
        <pc:chgData name="" userId="" providerId="" clId="Web-{FD91902A-415A-7740-E72A-42E80E28A2C7}" dt="2019-06-19T14:37:24.775" v="0"/>
        <pc:sldMkLst>
          <pc:docMk/>
          <pc:sldMk cId="4171467183" sldId="360"/>
        </pc:sldMkLst>
      </pc:sldChg>
      <pc:sldChg chg="add">
        <pc:chgData name="" userId="" providerId="" clId="Web-{FD91902A-415A-7740-E72A-42E80E28A2C7}" dt="2019-06-19T14:37:24.806" v="1"/>
        <pc:sldMkLst>
          <pc:docMk/>
          <pc:sldMk cId="2776376691" sldId="361"/>
        </pc:sldMkLst>
      </pc:sldChg>
      <pc:sldChg chg="add">
        <pc:chgData name="" userId="" providerId="" clId="Web-{FD91902A-415A-7740-E72A-42E80E28A2C7}" dt="2019-06-19T14:37:24.900" v="2"/>
        <pc:sldMkLst>
          <pc:docMk/>
          <pc:sldMk cId="1845559016" sldId="362"/>
        </pc:sldMkLst>
      </pc:sldChg>
    </pc:docChg>
  </pc:docChgLst>
  <pc:docChgLst>
    <pc:chgData name="Joe Smith" userId="S::joe.smith@crisis.org.uk::339c0dfa-b3e8-40d0-9156-d00e9ede1f4e" providerId="AD" clId="Web-{07C31C3D-60BC-49AA-D3A1-C7F1107036D7}"/>
    <pc:docChg chg="modSld">
      <pc:chgData name="Joe Smith" userId="S::joe.smith@crisis.org.uk::339c0dfa-b3e8-40d0-9156-d00e9ede1f4e" providerId="AD" clId="Web-{07C31C3D-60BC-49AA-D3A1-C7F1107036D7}" dt="2019-06-24T14:34:46.703" v="275" actId="20577"/>
      <pc:docMkLst>
        <pc:docMk/>
      </pc:docMkLst>
      <pc:sldChg chg="modNotes">
        <pc:chgData name="Joe Smith" userId="S::joe.smith@crisis.org.uk::339c0dfa-b3e8-40d0-9156-d00e9ede1f4e" providerId="AD" clId="Web-{07C31C3D-60BC-49AA-D3A1-C7F1107036D7}" dt="2019-06-24T14:18:40.761" v="15"/>
        <pc:sldMkLst>
          <pc:docMk/>
          <pc:sldMk cId="4000409907" sldId="328"/>
        </pc:sldMkLst>
      </pc:sldChg>
      <pc:sldChg chg="modSp">
        <pc:chgData name="Joe Smith" userId="S::joe.smith@crisis.org.uk::339c0dfa-b3e8-40d0-9156-d00e9ede1f4e" providerId="AD" clId="Web-{07C31C3D-60BC-49AA-D3A1-C7F1107036D7}" dt="2019-06-24T14:34:30.844" v="267"/>
        <pc:sldMkLst>
          <pc:docMk/>
          <pc:sldMk cId="2246756093" sldId="345"/>
        </pc:sldMkLst>
        <pc:spChg chg="mod">
          <ac:chgData name="Joe Smith" userId="S::joe.smith@crisis.org.uk::339c0dfa-b3e8-40d0-9156-d00e9ede1f4e" providerId="AD" clId="Web-{07C31C3D-60BC-49AA-D3A1-C7F1107036D7}" dt="2019-06-24T14:34:30.844" v="267"/>
          <ac:spMkLst>
            <pc:docMk/>
            <pc:sldMk cId="2246756093" sldId="345"/>
            <ac:spMk id="5" creationId="{7F09B711-095E-4D23-8881-BB9471FBB217}"/>
          </ac:spMkLst>
        </pc:spChg>
      </pc:sldChg>
      <pc:sldChg chg="modSp">
        <pc:chgData name="Joe Smith" userId="S::joe.smith@crisis.org.uk::339c0dfa-b3e8-40d0-9156-d00e9ede1f4e" providerId="AD" clId="Web-{07C31C3D-60BC-49AA-D3A1-C7F1107036D7}" dt="2019-06-24T14:33:47.078" v="250" actId="20577"/>
        <pc:sldMkLst>
          <pc:docMk/>
          <pc:sldMk cId="243893333" sldId="348"/>
        </pc:sldMkLst>
        <pc:spChg chg="mod">
          <ac:chgData name="Joe Smith" userId="S::joe.smith@crisis.org.uk::339c0dfa-b3e8-40d0-9156-d00e9ede1f4e" providerId="AD" clId="Web-{07C31C3D-60BC-49AA-D3A1-C7F1107036D7}" dt="2019-06-24T14:33:47.078" v="250" actId="20577"/>
          <ac:spMkLst>
            <pc:docMk/>
            <pc:sldMk cId="243893333" sldId="348"/>
            <ac:spMk id="5" creationId="{7F09B711-095E-4D23-8881-BB9471FBB217}"/>
          </ac:spMkLst>
        </pc:spChg>
      </pc:sldChg>
      <pc:sldChg chg="modSp">
        <pc:chgData name="Joe Smith" userId="S::joe.smith@crisis.org.uk::339c0dfa-b3e8-40d0-9156-d00e9ede1f4e" providerId="AD" clId="Web-{07C31C3D-60BC-49AA-D3A1-C7F1107036D7}" dt="2019-06-24T14:34:46.703" v="275" actId="20577"/>
        <pc:sldMkLst>
          <pc:docMk/>
          <pc:sldMk cId="111735990" sldId="353"/>
        </pc:sldMkLst>
        <pc:spChg chg="mod">
          <ac:chgData name="Joe Smith" userId="S::joe.smith@crisis.org.uk::339c0dfa-b3e8-40d0-9156-d00e9ede1f4e" providerId="AD" clId="Web-{07C31C3D-60BC-49AA-D3A1-C7F1107036D7}" dt="2019-06-24T14:34:46.703" v="275" actId="20577"/>
          <ac:spMkLst>
            <pc:docMk/>
            <pc:sldMk cId="111735990" sldId="353"/>
            <ac:spMk id="5" creationId="{7F09B711-095E-4D23-8881-BB9471FBB217}"/>
          </ac:spMkLst>
        </pc:spChg>
      </pc:sldChg>
      <pc:sldChg chg="addSp modSp">
        <pc:chgData name="Joe Smith" userId="S::joe.smith@crisis.org.uk::339c0dfa-b3e8-40d0-9156-d00e9ede1f4e" providerId="AD" clId="Web-{07C31C3D-60BC-49AA-D3A1-C7F1107036D7}" dt="2019-06-24T14:16:51.932" v="5" actId="14100"/>
        <pc:sldMkLst>
          <pc:docMk/>
          <pc:sldMk cId="3574229658" sldId="359"/>
        </pc:sldMkLst>
        <pc:spChg chg="add mod">
          <ac:chgData name="Joe Smith" userId="S::joe.smith@crisis.org.uk::339c0dfa-b3e8-40d0-9156-d00e9ede1f4e" providerId="AD" clId="Web-{07C31C3D-60BC-49AA-D3A1-C7F1107036D7}" dt="2019-06-24T14:16:51.932" v="5" actId="14100"/>
          <ac:spMkLst>
            <pc:docMk/>
            <pc:sldMk cId="3574229658" sldId="359"/>
            <ac:spMk id="2" creationId="{398AD03E-FDD1-43A7-8678-D54EDA6BB6B3}"/>
          </ac:spMkLst>
        </pc:spChg>
      </pc:sldChg>
      <pc:sldChg chg="addSp modSp modNotes">
        <pc:chgData name="Joe Smith" userId="S::joe.smith@crisis.org.uk::339c0dfa-b3e8-40d0-9156-d00e9ede1f4e" providerId="AD" clId="Web-{07C31C3D-60BC-49AA-D3A1-C7F1107036D7}" dt="2019-06-24T14:18:24.448" v="11"/>
        <pc:sldMkLst>
          <pc:docMk/>
          <pc:sldMk cId="4171467183" sldId="360"/>
        </pc:sldMkLst>
        <pc:spChg chg="add mod">
          <ac:chgData name="Joe Smith" userId="S::joe.smith@crisis.org.uk::339c0dfa-b3e8-40d0-9156-d00e9ede1f4e" providerId="AD" clId="Web-{07C31C3D-60BC-49AA-D3A1-C7F1107036D7}" dt="2019-06-24T14:18:01.651" v="8" actId="20577"/>
          <ac:spMkLst>
            <pc:docMk/>
            <pc:sldMk cId="4171467183" sldId="360"/>
            <ac:spMk id="2" creationId="{3E28C405-6092-4E72-A197-4BA5C3A31D8C}"/>
          </ac:spMkLst>
        </pc:spChg>
      </pc:sldChg>
    </pc:docChg>
  </pc:docChgLst>
  <pc:docChgLst>
    <pc:chgData name="Joe Smith" userId="S::joe.smith@crisis.org.uk::339c0dfa-b3e8-40d0-9156-d00e9ede1f4e" providerId="AD" clId="Web-{E375BFB5-1FE0-1EA4-3F9B-EE94BC550D8A}"/>
    <pc:docChg chg="addSld modSld">
      <pc:chgData name="Joe Smith" userId="S::joe.smith@crisis.org.uk::339c0dfa-b3e8-40d0-9156-d00e9ede1f4e" providerId="AD" clId="Web-{E375BFB5-1FE0-1EA4-3F9B-EE94BC550D8A}" dt="2018-08-13T23:03:57.778" v="319" actId="20577"/>
      <pc:docMkLst>
        <pc:docMk/>
      </pc:docMkLst>
      <pc:sldChg chg="addSp delSp modSp modNotes">
        <pc:chgData name="Joe Smith" userId="S::joe.smith@crisis.org.uk::339c0dfa-b3e8-40d0-9156-d00e9ede1f4e" providerId="AD" clId="Web-{E375BFB5-1FE0-1EA4-3F9B-EE94BC550D8A}" dt="2018-08-13T22:55:31.874" v="227"/>
        <pc:sldMkLst>
          <pc:docMk/>
          <pc:sldMk cId="1721946913" sldId="289"/>
        </pc:sldMkLst>
        <pc:spChg chg="del">
          <ac:chgData name="Joe Smith" userId="S::joe.smith@crisis.org.uk::339c0dfa-b3e8-40d0-9156-d00e9ede1f4e" providerId="AD" clId="Web-{E375BFB5-1FE0-1EA4-3F9B-EE94BC550D8A}" dt="2018-08-13T22:45:03.390" v="105"/>
          <ac:spMkLst>
            <pc:docMk/>
            <pc:sldMk cId="1721946913" sldId="289"/>
            <ac:spMk id="2" creationId="{31A5419E-1973-4339-B7AB-4FB75F450C13}"/>
          </ac:spMkLst>
        </pc:spChg>
        <pc:spChg chg="del">
          <ac:chgData name="Joe Smith" userId="S::joe.smith@crisis.org.uk::339c0dfa-b3e8-40d0-9156-d00e9ede1f4e" providerId="AD" clId="Web-{E375BFB5-1FE0-1EA4-3F9B-EE94BC550D8A}" dt="2018-08-13T22:45:03.375" v="104"/>
          <ac:spMkLst>
            <pc:docMk/>
            <pc:sldMk cId="1721946913" sldId="289"/>
            <ac:spMk id="5" creationId="{34A765DE-BE5C-4860-BAB4-F717F1B5503B}"/>
          </ac:spMkLst>
        </pc:spChg>
        <pc:spChg chg="add del mod">
          <ac:chgData name="Joe Smith" userId="S::joe.smith@crisis.org.uk::339c0dfa-b3e8-40d0-9156-d00e9ede1f4e" providerId="AD" clId="Web-{E375BFB5-1FE0-1EA4-3F9B-EE94BC550D8A}" dt="2018-08-13T22:45:29.377" v="106"/>
          <ac:spMkLst>
            <pc:docMk/>
            <pc:sldMk cId="1721946913" sldId="289"/>
            <ac:spMk id="6" creationId="{901A2B05-8075-40EC-B87D-C8DD6AFE2C1D}"/>
          </ac:spMkLst>
        </pc:spChg>
        <pc:spChg chg="add del mod">
          <ac:chgData name="Joe Smith" userId="S::joe.smith@crisis.org.uk::339c0dfa-b3e8-40d0-9156-d00e9ede1f4e" providerId="AD" clId="Web-{E375BFB5-1FE0-1EA4-3F9B-EE94BC550D8A}" dt="2018-08-13T22:45:33.471" v="107"/>
          <ac:spMkLst>
            <pc:docMk/>
            <pc:sldMk cId="1721946913" sldId="289"/>
            <ac:spMk id="8" creationId="{D6A498F9-00DB-42F6-91F4-49DFCCC5A87B}"/>
          </ac:spMkLst>
        </pc:spChg>
        <pc:spChg chg="add">
          <ac:chgData name="Joe Smith" userId="S::joe.smith@crisis.org.uk::339c0dfa-b3e8-40d0-9156-d00e9ede1f4e" providerId="AD" clId="Web-{E375BFB5-1FE0-1EA4-3F9B-EE94BC550D8A}" dt="2018-08-13T22:45:35.580" v="108"/>
          <ac:spMkLst>
            <pc:docMk/>
            <pc:sldMk cId="1721946913" sldId="289"/>
            <ac:spMk id="9" creationId="{0617DE32-76AD-4CAF-AB9C-0295D7EEFFB7}"/>
          </ac:spMkLst>
        </pc:spChg>
        <pc:spChg chg="add mod">
          <ac:chgData name="Joe Smith" userId="S::joe.smith@crisis.org.uk::339c0dfa-b3e8-40d0-9156-d00e9ede1f4e" providerId="AD" clId="Web-{E375BFB5-1FE0-1EA4-3F9B-EE94BC550D8A}" dt="2018-08-13T22:47:17.222" v="137" actId="20577"/>
          <ac:spMkLst>
            <pc:docMk/>
            <pc:sldMk cId="1721946913" sldId="289"/>
            <ac:spMk id="10" creationId="{7FC6F1AF-3FAE-4AA4-A48A-B1995E205AAA}"/>
          </ac:spMkLst>
        </pc:spChg>
        <pc:spChg chg="del">
          <ac:chgData name="Joe Smith" userId="S::joe.smith@crisis.org.uk::339c0dfa-b3e8-40d0-9156-d00e9ede1f4e" providerId="AD" clId="Web-{E375BFB5-1FE0-1EA4-3F9B-EE94BC550D8A}" dt="2018-08-13T22:45:03.359" v="102"/>
          <ac:spMkLst>
            <pc:docMk/>
            <pc:sldMk cId="1721946913" sldId="289"/>
            <ac:spMk id="12" creationId="{D9BF4C33-D283-480B-A321-CC3F256CB715}"/>
          </ac:spMkLst>
        </pc:spChg>
        <pc:spChg chg="add mod">
          <ac:chgData name="Joe Smith" userId="S::joe.smith@crisis.org.uk::339c0dfa-b3e8-40d0-9156-d00e9ede1f4e" providerId="AD" clId="Web-{E375BFB5-1FE0-1EA4-3F9B-EE94BC550D8A}" dt="2018-08-13T22:49:19.475" v="178"/>
          <ac:spMkLst>
            <pc:docMk/>
            <pc:sldMk cId="1721946913" sldId="289"/>
            <ac:spMk id="16" creationId="{C42BD2E3-A76D-44B5-8C48-43B0F3ACC10C}"/>
          </ac:spMkLst>
        </pc:spChg>
        <pc:spChg chg="add mod">
          <ac:chgData name="Joe Smith" userId="S::joe.smith@crisis.org.uk::339c0dfa-b3e8-40d0-9156-d00e9ede1f4e" providerId="AD" clId="Web-{E375BFB5-1FE0-1EA4-3F9B-EE94BC550D8A}" dt="2018-08-13T22:49:19.490" v="179"/>
          <ac:spMkLst>
            <pc:docMk/>
            <pc:sldMk cId="1721946913" sldId="289"/>
            <ac:spMk id="17" creationId="{3140B337-2E62-45DC-A3EE-C3E7E60A75FD}"/>
          </ac:spMkLst>
        </pc:spChg>
        <pc:spChg chg="add mod">
          <ac:chgData name="Joe Smith" userId="S::joe.smith@crisis.org.uk::339c0dfa-b3e8-40d0-9156-d00e9ede1f4e" providerId="AD" clId="Web-{E375BFB5-1FE0-1EA4-3F9B-EE94BC550D8A}" dt="2018-08-13T22:50:22.851" v="190" actId="20577"/>
          <ac:spMkLst>
            <pc:docMk/>
            <pc:sldMk cId="1721946913" sldId="289"/>
            <ac:spMk id="18" creationId="{6DE88469-6BF0-4E4C-91DC-334066A7CE46}"/>
          </ac:spMkLst>
        </pc:spChg>
        <pc:picChg chg="del">
          <ac:chgData name="Joe Smith" userId="S::joe.smith@crisis.org.uk::339c0dfa-b3e8-40d0-9156-d00e9ede1f4e" providerId="AD" clId="Web-{E375BFB5-1FE0-1EA4-3F9B-EE94BC550D8A}" dt="2018-08-13T22:45:03.359" v="103"/>
          <ac:picMkLst>
            <pc:docMk/>
            <pc:sldMk cId="1721946913" sldId="289"/>
            <ac:picMk id="4" creationId="{AC07814D-E46D-413B-9960-1048B52CA172}"/>
          </ac:picMkLst>
        </pc:picChg>
        <pc:picChg chg="del">
          <ac:chgData name="Joe Smith" userId="S::joe.smith@crisis.org.uk::339c0dfa-b3e8-40d0-9156-d00e9ede1f4e" providerId="AD" clId="Web-{E375BFB5-1FE0-1EA4-3F9B-EE94BC550D8A}" dt="2018-08-13T22:45:03.359" v="101"/>
          <ac:picMkLst>
            <pc:docMk/>
            <pc:sldMk cId="1721946913" sldId="289"/>
            <ac:picMk id="13" creationId="{26ADAD26-63C2-4F52-B3C4-009723368841}"/>
          </ac:picMkLst>
        </pc:picChg>
      </pc:sldChg>
      <pc:sldChg chg="addSp modSp modNotes">
        <pc:chgData name="Joe Smith" userId="S::joe.smith@crisis.org.uk::339c0dfa-b3e8-40d0-9156-d00e9ede1f4e" providerId="AD" clId="Web-{E375BFB5-1FE0-1EA4-3F9B-EE94BC550D8A}" dt="2018-08-13T22:41:04.410" v="84"/>
        <pc:sldMkLst>
          <pc:docMk/>
          <pc:sldMk cId="705224998" sldId="291"/>
        </pc:sldMkLst>
        <pc:spChg chg="add mod">
          <ac:chgData name="Joe Smith" userId="S::joe.smith@crisis.org.uk::339c0dfa-b3e8-40d0-9156-d00e9ede1f4e" providerId="AD" clId="Web-{E375BFB5-1FE0-1EA4-3F9B-EE94BC550D8A}" dt="2018-08-13T22:37:36.446" v="65" actId="20577"/>
          <ac:spMkLst>
            <pc:docMk/>
            <pc:sldMk cId="705224998" sldId="291"/>
            <ac:spMk id="12" creationId="{6BA16C44-7A0B-4216-BC78-2F6F81586C75}"/>
          </ac:spMkLst>
        </pc:spChg>
        <pc:spChg chg="add mod">
          <ac:chgData name="Joe Smith" userId="S::joe.smith@crisis.org.uk::339c0dfa-b3e8-40d0-9156-d00e9ede1f4e" providerId="AD" clId="Web-{E375BFB5-1FE0-1EA4-3F9B-EE94BC550D8A}" dt="2018-08-13T22:38:08.681" v="72" actId="1076"/>
          <ac:spMkLst>
            <pc:docMk/>
            <pc:sldMk cId="705224998" sldId="291"/>
            <ac:spMk id="13" creationId="{29E49066-F9D5-4B80-B15E-FA6E01897194}"/>
          </ac:spMkLst>
        </pc:spChg>
        <pc:spChg chg="mod">
          <ac:chgData name="Joe Smith" userId="S::joe.smith@crisis.org.uk::339c0dfa-b3e8-40d0-9156-d00e9ede1f4e" providerId="AD" clId="Web-{E375BFB5-1FE0-1EA4-3F9B-EE94BC550D8A}" dt="2018-08-13T22:37:08.805" v="59" actId="20577"/>
          <ac:spMkLst>
            <pc:docMk/>
            <pc:sldMk cId="705224998" sldId="291"/>
            <ac:spMk id="27" creationId="{1A9BD660-2E4F-417F-ACCB-20D384F53209}"/>
          </ac:spMkLst>
        </pc:spChg>
      </pc:sldChg>
      <pc:sldChg chg="addSp delSp modSp">
        <pc:chgData name="Joe Smith" userId="S::joe.smith@crisis.org.uk::339c0dfa-b3e8-40d0-9156-d00e9ede1f4e" providerId="AD" clId="Web-{E375BFB5-1FE0-1EA4-3F9B-EE94BC550D8A}" dt="2018-08-13T23:02:16.321" v="311" actId="14100"/>
        <pc:sldMkLst>
          <pc:docMk/>
          <pc:sldMk cId="743551575" sldId="293"/>
        </pc:sldMkLst>
        <pc:spChg chg="del">
          <ac:chgData name="Joe Smith" userId="S::joe.smith@crisis.org.uk::339c0dfa-b3e8-40d0-9156-d00e9ede1f4e" providerId="AD" clId="Web-{E375BFB5-1FE0-1EA4-3F9B-EE94BC550D8A}" dt="2018-08-13T22:57:34.643" v="232"/>
          <ac:spMkLst>
            <pc:docMk/>
            <pc:sldMk cId="743551575" sldId="293"/>
            <ac:spMk id="2" creationId="{31A5419E-1973-4339-B7AB-4FB75F450C13}"/>
          </ac:spMkLst>
        </pc:spChg>
        <pc:spChg chg="del">
          <ac:chgData name="Joe Smith" userId="S::joe.smith@crisis.org.uk::339c0dfa-b3e8-40d0-9156-d00e9ede1f4e" providerId="AD" clId="Web-{E375BFB5-1FE0-1EA4-3F9B-EE94BC550D8A}" dt="2018-08-13T22:57:34.627" v="231"/>
          <ac:spMkLst>
            <pc:docMk/>
            <pc:sldMk cId="743551575" sldId="293"/>
            <ac:spMk id="5" creationId="{34A765DE-BE5C-4860-BAB4-F717F1B5503B}"/>
          </ac:spMkLst>
        </pc:spChg>
        <pc:spChg chg="add del mod">
          <ac:chgData name="Joe Smith" userId="S::joe.smith@crisis.org.uk::339c0dfa-b3e8-40d0-9156-d00e9ede1f4e" providerId="AD" clId="Web-{E375BFB5-1FE0-1EA4-3F9B-EE94BC550D8A}" dt="2018-08-13T22:57:39.862" v="233"/>
          <ac:spMkLst>
            <pc:docMk/>
            <pc:sldMk cId="743551575" sldId="293"/>
            <ac:spMk id="6" creationId="{3CE9E8B4-B7B7-4223-9344-403AF046E54B}"/>
          </ac:spMkLst>
        </pc:spChg>
        <pc:spChg chg="add del mod">
          <ac:chgData name="Joe Smith" userId="S::joe.smith@crisis.org.uk::339c0dfa-b3e8-40d0-9156-d00e9ede1f4e" providerId="AD" clId="Web-{E375BFB5-1FE0-1EA4-3F9B-EE94BC550D8A}" dt="2018-08-13T22:57:45.096" v="234"/>
          <ac:spMkLst>
            <pc:docMk/>
            <pc:sldMk cId="743551575" sldId="293"/>
            <ac:spMk id="8" creationId="{B5A281DB-F7DE-4A19-B89A-5AE9080A22A4}"/>
          </ac:spMkLst>
        </pc:spChg>
        <pc:spChg chg="add mod">
          <ac:chgData name="Joe Smith" userId="S::joe.smith@crisis.org.uk::339c0dfa-b3e8-40d0-9156-d00e9ede1f4e" providerId="AD" clId="Web-{E375BFB5-1FE0-1EA4-3F9B-EE94BC550D8A}" dt="2018-08-13T23:01:26.923" v="303" actId="14100"/>
          <ac:spMkLst>
            <pc:docMk/>
            <pc:sldMk cId="743551575" sldId="293"/>
            <ac:spMk id="9" creationId="{E5D313A7-BB89-460E-9121-F22365CAE64E}"/>
          </ac:spMkLst>
        </pc:spChg>
        <pc:spChg chg="add mod">
          <ac:chgData name="Joe Smith" userId="S::joe.smith@crisis.org.uk::339c0dfa-b3e8-40d0-9156-d00e9ede1f4e" providerId="AD" clId="Web-{E375BFB5-1FE0-1EA4-3F9B-EE94BC550D8A}" dt="2018-08-13T23:01:33.267" v="304" actId="14100"/>
          <ac:spMkLst>
            <pc:docMk/>
            <pc:sldMk cId="743551575" sldId="293"/>
            <ac:spMk id="10" creationId="{33E2002D-C236-4DFD-90EA-98F33C4CE384}"/>
          </ac:spMkLst>
        </pc:spChg>
        <pc:spChg chg="del">
          <ac:chgData name="Joe Smith" userId="S::joe.smith@crisis.org.uk::339c0dfa-b3e8-40d0-9156-d00e9ede1f4e" providerId="AD" clId="Web-{E375BFB5-1FE0-1EA4-3F9B-EE94BC550D8A}" dt="2018-08-13T22:57:34.612" v="229"/>
          <ac:spMkLst>
            <pc:docMk/>
            <pc:sldMk cId="743551575" sldId="293"/>
            <ac:spMk id="12" creationId="{D9BF4C33-D283-480B-A321-CC3F256CB715}"/>
          </ac:spMkLst>
        </pc:spChg>
        <pc:spChg chg="add mod">
          <ac:chgData name="Joe Smith" userId="S::joe.smith@crisis.org.uk::339c0dfa-b3e8-40d0-9156-d00e9ede1f4e" providerId="AD" clId="Web-{E375BFB5-1FE0-1EA4-3F9B-EE94BC550D8A}" dt="2018-08-13T23:01:45.173" v="305" actId="14100"/>
          <ac:spMkLst>
            <pc:docMk/>
            <pc:sldMk cId="743551575" sldId="293"/>
            <ac:spMk id="16" creationId="{EAF23E1A-600C-4DD0-8D08-39D8D6B3EA0F}"/>
          </ac:spMkLst>
        </pc:spChg>
        <pc:spChg chg="add mod">
          <ac:chgData name="Joe Smith" userId="S::joe.smith@crisis.org.uk::339c0dfa-b3e8-40d0-9156-d00e9ede1f4e" providerId="AD" clId="Web-{E375BFB5-1FE0-1EA4-3F9B-EE94BC550D8A}" dt="2018-08-13T23:01:54.751" v="307" actId="14100"/>
          <ac:spMkLst>
            <pc:docMk/>
            <pc:sldMk cId="743551575" sldId="293"/>
            <ac:spMk id="18" creationId="{DEE7B742-08FE-4410-AD10-1DAE7A2AA719}"/>
          </ac:spMkLst>
        </pc:spChg>
        <pc:spChg chg="add mod">
          <ac:chgData name="Joe Smith" userId="S::joe.smith@crisis.org.uk::339c0dfa-b3e8-40d0-9156-d00e9ede1f4e" providerId="AD" clId="Web-{E375BFB5-1FE0-1EA4-3F9B-EE94BC550D8A}" dt="2018-08-13T23:02:04.408" v="309" actId="14100"/>
          <ac:spMkLst>
            <pc:docMk/>
            <pc:sldMk cId="743551575" sldId="293"/>
            <ac:spMk id="20" creationId="{D5279914-DE4D-49D0-B9CA-D1409656C0C5}"/>
          </ac:spMkLst>
        </pc:spChg>
        <pc:spChg chg="add mod">
          <ac:chgData name="Joe Smith" userId="S::joe.smith@crisis.org.uk::339c0dfa-b3e8-40d0-9156-d00e9ede1f4e" providerId="AD" clId="Web-{E375BFB5-1FE0-1EA4-3F9B-EE94BC550D8A}" dt="2018-08-13T23:02:11.392" v="310" actId="14100"/>
          <ac:spMkLst>
            <pc:docMk/>
            <pc:sldMk cId="743551575" sldId="293"/>
            <ac:spMk id="22" creationId="{0254E6C3-B9E2-4C0B-89ED-E4207A43DA96}"/>
          </ac:spMkLst>
        </pc:spChg>
        <pc:spChg chg="add mod">
          <ac:chgData name="Joe Smith" userId="S::joe.smith@crisis.org.uk::339c0dfa-b3e8-40d0-9156-d00e9ede1f4e" providerId="AD" clId="Web-{E375BFB5-1FE0-1EA4-3F9B-EE94BC550D8A}" dt="2018-08-13T23:02:16.321" v="311" actId="14100"/>
          <ac:spMkLst>
            <pc:docMk/>
            <pc:sldMk cId="743551575" sldId="293"/>
            <ac:spMk id="24" creationId="{A49B918E-960C-4508-8E7D-15F8EE40B64E}"/>
          </ac:spMkLst>
        </pc:spChg>
        <pc:spChg chg="add">
          <ac:chgData name="Joe Smith" userId="S::joe.smith@crisis.org.uk::339c0dfa-b3e8-40d0-9156-d00e9ede1f4e" providerId="AD" clId="Web-{E375BFB5-1FE0-1EA4-3F9B-EE94BC550D8A}" dt="2018-08-13T22:58:15.879" v="242"/>
          <ac:spMkLst>
            <pc:docMk/>
            <pc:sldMk cId="743551575" sldId="293"/>
            <ac:spMk id="26" creationId="{3339C3B2-B578-4B12-B7A1-83BD88B553DD}"/>
          </ac:spMkLst>
        </pc:spChg>
        <pc:spChg chg="add mod">
          <ac:chgData name="Joe Smith" userId="S::joe.smith@crisis.org.uk::339c0dfa-b3e8-40d0-9156-d00e9ede1f4e" providerId="AD" clId="Web-{E375BFB5-1FE0-1EA4-3F9B-EE94BC550D8A}" dt="2018-08-13T22:58:58.302" v="254" actId="14100"/>
          <ac:spMkLst>
            <pc:docMk/>
            <pc:sldMk cId="743551575" sldId="293"/>
            <ac:spMk id="28" creationId="{24D67A7E-A63B-49F4-BAB0-667FF1860586}"/>
          </ac:spMkLst>
        </pc:spChg>
        <pc:picChg chg="del">
          <ac:chgData name="Joe Smith" userId="S::joe.smith@crisis.org.uk::339c0dfa-b3e8-40d0-9156-d00e9ede1f4e" providerId="AD" clId="Web-{E375BFB5-1FE0-1EA4-3F9B-EE94BC550D8A}" dt="2018-08-13T22:57:34.612" v="230"/>
          <ac:picMkLst>
            <pc:docMk/>
            <pc:sldMk cId="743551575" sldId="293"/>
            <ac:picMk id="4" creationId="{AC07814D-E46D-413B-9960-1048B52CA172}"/>
          </ac:picMkLst>
        </pc:picChg>
        <pc:picChg chg="del">
          <ac:chgData name="Joe Smith" userId="S::joe.smith@crisis.org.uk::339c0dfa-b3e8-40d0-9156-d00e9ede1f4e" providerId="AD" clId="Web-{E375BFB5-1FE0-1EA4-3F9B-EE94BC550D8A}" dt="2018-08-13T22:57:34.612" v="228"/>
          <ac:picMkLst>
            <pc:docMk/>
            <pc:sldMk cId="743551575" sldId="293"/>
            <ac:picMk id="13" creationId="{26ADAD26-63C2-4F52-B3C4-009723368841}"/>
          </ac:picMkLst>
        </pc:picChg>
      </pc:sldChg>
      <pc:sldChg chg="modSp">
        <pc:chgData name="Joe Smith" userId="S::joe.smith@crisis.org.uk::339c0dfa-b3e8-40d0-9156-d00e9ede1f4e" providerId="AD" clId="Web-{E375BFB5-1FE0-1EA4-3F9B-EE94BC550D8A}" dt="2018-08-13T23:03:57.778" v="318" actId="20577"/>
        <pc:sldMkLst>
          <pc:docMk/>
          <pc:sldMk cId="1173552142" sldId="298"/>
        </pc:sldMkLst>
        <pc:spChg chg="mod">
          <ac:chgData name="Joe Smith" userId="S::joe.smith@crisis.org.uk::339c0dfa-b3e8-40d0-9156-d00e9ede1f4e" providerId="AD" clId="Web-{E375BFB5-1FE0-1EA4-3F9B-EE94BC550D8A}" dt="2018-08-13T23:03:57.778" v="318" actId="20577"/>
          <ac:spMkLst>
            <pc:docMk/>
            <pc:sldMk cId="1173552142" sldId="298"/>
            <ac:spMk id="5" creationId="{34A765DE-BE5C-4860-BAB4-F717F1B5503B}"/>
          </ac:spMkLst>
        </pc:spChg>
      </pc:sldChg>
      <pc:sldChg chg="addSp modSp">
        <pc:chgData name="Joe Smith" userId="S::joe.smith@crisis.org.uk::339c0dfa-b3e8-40d0-9156-d00e9ede1f4e" providerId="AD" clId="Web-{E375BFB5-1FE0-1EA4-3F9B-EE94BC550D8A}" dt="2018-08-13T22:42:10.567" v="93" actId="14100"/>
        <pc:sldMkLst>
          <pc:docMk/>
          <pc:sldMk cId="1647821978" sldId="308"/>
        </pc:sldMkLst>
        <pc:spChg chg="add mod ord">
          <ac:chgData name="Joe Smith" userId="S::joe.smith@crisis.org.uk::339c0dfa-b3e8-40d0-9156-d00e9ede1f4e" providerId="AD" clId="Web-{E375BFB5-1FE0-1EA4-3F9B-EE94BC550D8A}" dt="2018-08-13T22:42:10.567" v="93" actId="14100"/>
          <ac:spMkLst>
            <pc:docMk/>
            <pc:sldMk cId="1647821978" sldId="308"/>
            <ac:spMk id="2" creationId="{16A515CC-EB9F-45AA-9AEB-92F2CD497FB0}"/>
          </ac:spMkLst>
        </pc:spChg>
      </pc:sldChg>
      <pc:sldChg chg="modSp">
        <pc:chgData name="Joe Smith" userId="S::joe.smith@crisis.org.uk::339c0dfa-b3e8-40d0-9156-d00e9ede1f4e" providerId="AD" clId="Web-{E375BFB5-1FE0-1EA4-3F9B-EE94BC550D8A}" dt="2018-08-13T22:43:33.076" v="100"/>
        <pc:sldMkLst>
          <pc:docMk/>
          <pc:sldMk cId="2675014110" sldId="309"/>
        </pc:sldMkLst>
        <pc:spChg chg="mod">
          <ac:chgData name="Joe Smith" userId="S::joe.smith@crisis.org.uk::339c0dfa-b3e8-40d0-9156-d00e9ede1f4e" providerId="AD" clId="Web-{E375BFB5-1FE0-1EA4-3F9B-EE94BC550D8A}" dt="2018-08-13T22:43:32.998" v="94"/>
          <ac:spMkLst>
            <pc:docMk/>
            <pc:sldMk cId="2675014110" sldId="309"/>
            <ac:spMk id="2" creationId="{C49B8350-937C-45B3-BFE4-E3CC5B9F18C8}"/>
          </ac:spMkLst>
        </pc:spChg>
        <pc:spChg chg="mod">
          <ac:chgData name="Joe Smith" userId="S::joe.smith@crisis.org.uk::339c0dfa-b3e8-40d0-9156-d00e9ede1f4e" providerId="AD" clId="Web-{E375BFB5-1FE0-1EA4-3F9B-EE94BC550D8A}" dt="2018-08-13T22:43:33.014" v="95"/>
          <ac:spMkLst>
            <pc:docMk/>
            <pc:sldMk cId="2675014110" sldId="309"/>
            <ac:spMk id="14" creationId="{B292C2C0-DE52-46F7-917E-6FBFA2FB10E7}"/>
          </ac:spMkLst>
        </pc:spChg>
        <pc:spChg chg="mod">
          <ac:chgData name="Joe Smith" userId="S::joe.smith@crisis.org.uk::339c0dfa-b3e8-40d0-9156-d00e9ede1f4e" providerId="AD" clId="Web-{E375BFB5-1FE0-1EA4-3F9B-EE94BC550D8A}" dt="2018-08-13T22:43:33.029" v="96"/>
          <ac:spMkLst>
            <pc:docMk/>
            <pc:sldMk cId="2675014110" sldId="309"/>
            <ac:spMk id="19" creationId="{9A0DFAFF-3571-48E1-998F-9B7AB7105A44}"/>
          </ac:spMkLst>
        </pc:spChg>
        <pc:spChg chg="mod">
          <ac:chgData name="Joe Smith" userId="S::joe.smith@crisis.org.uk::339c0dfa-b3e8-40d0-9156-d00e9ede1f4e" providerId="AD" clId="Web-{E375BFB5-1FE0-1EA4-3F9B-EE94BC550D8A}" dt="2018-08-13T22:43:33.045" v="97"/>
          <ac:spMkLst>
            <pc:docMk/>
            <pc:sldMk cId="2675014110" sldId="309"/>
            <ac:spMk id="22" creationId="{635DE2EF-FF81-47E0-94AD-53A35963C9D3}"/>
          </ac:spMkLst>
        </pc:spChg>
        <pc:spChg chg="mod">
          <ac:chgData name="Joe Smith" userId="S::joe.smith@crisis.org.uk::339c0dfa-b3e8-40d0-9156-d00e9ede1f4e" providerId="AD" clId="Web-{E375BFB5-1FE0-1EA4-3F9B-EE94BC550D8A}" dt="2018-08-13T22:43:33.045" v="98"/>
          <ac:spMkLst>
            <pc:docMk/>
            <pc:sldMk cId="2675014110" sldId="309"/>
            <ac:spMk id="24" creationId="{E725FF5A-E0DA-4A07-9EA3-8AF9B83F9D5D}"/>
          </ac:spMkLst>
        </pc:spChg>
        <pc:spChg chg="mod">
          <ac:chgData name="Joe Smith" userId="S::joe.smith@crisis.org.uk::339c0dfa-b3e8-40d0-9156-d00e9ede1f4e" providerId="AD" clId="Web-{E375BFB5-1FE0-1EA4-3F9B-EE94BC550D8A}" dt="2018-08-13T22:43:33.061" v="99"/>
          <ac:spMkLst>
            <pc:docMk/>
            <pc:sldMk cId="2675014110" sldId="309"/>
            <ac:spMk id="25" creationId="{8D7B170A-7357-4358-A6E3-B57ECA0C8D10}"/>
          </ac:spMkLst>
        </pc:spChg>
        <pc:spChg chg="mod">
          <ac:chgData name="Joe Smith" userId="S::joe.smith@crisis.org.uk::339c0dfa-b3e8-40d0-9156-d00e9ede1f4e" providerId="AD" clId="Web-{E375BFB5-1FE0-1EA4-3F9B-EE94BC550D8A}" dt="2018-08-13T22:43:33.076" v="100"/>
          <ac:spMkLst>
            <pc:docMk/>
            <pc:sldMk cId="2675014110" sldId="309"/>
            <ac:spMk id="30" creationId="{DF7C75CC-3DBE-4735-88C7-372A00759E26}"/>
          </ac:spMkLst>
        </pc:spChg>
      </pc:sldChg>
      <pc:sldChg chg="modSp add replId modNotes">
        <pc:chgData name="Joe Smith" userId="S::joe.smith@crisis.org.uk::339c0dfa-b3e8-40d0-9156-d00e9ede1f4e" providerId="AD" clId="Web-{E375BFB5-1FE0-1EA4-3F9B-EE94BC550D8A}" dt="2018-08-13T22:55:21.155" v="224" actId="20577"/>
        <pc:sldMkLst>
          <pc:docMk/>
          <pc:sldMk cId="829478479" sldId="310"/>
        </pc:sldMkLst>
        <pc:spChg chg="mod">
          <ac:chgData name="Joe Smith" userId="S::joe.smith@crisis.org.uk::339c0dfa-b3e8-40d0-9156-d00e9ede1f4e" providerId="AD" clId="Web-{E375BFB5-1FE0-1EA4-3F9B-EE94BC550D8A}" dt="2018-08-13T22:55:21.155" v="224" actId="20577"/>
          <ac:spMkLst>
            <pc:docMk/>
            <pc:sldMk cId="829478479" sldId="310"/>
            <ac:spMk id="10" creationId="{7FC6F1AF-3FAE-4AA4-A48A-B1995E205AAA}"/>
          </ac:spMkLst>
        </pc:spChg>
        <pc:spChg chg="mod">
          <ac:chgData name="Joe Smith" userId="S::joe.smith@crisis.org.uk::339c0dfa-b3e8-40d0-9156-d00e9ede1f4e" providerId="AD" clId="Web-{E375BFB5-1FE0-1EA4-3F9B-EE94BC550D8A}" dt="2018-08-13T22:53:48.311" v="212" actId="20577"/>
          <ac:spMkLst>
            <pc:docMk/>
            <pc:sldMk cId="829478479" sldId="310"/>
            <ac:spMk id="16" creationId="{C42BD2E3-A76D-44B5-8C48-43B0F3ACC10C}"/>
          </ac:spMkLst>
        </pc:spChg>
        <pc:spChg chg="mod">
          <ac:chgData name="Joe Smith" userId="S::joe.smith@crisis.org.uk::339c0dfa-b3e8-40d0-9156-d00e9ede1f4e" providerId="AD" clId="Web-{E375BFB5-1FE0-1EA4-3F9B-EE94BC550D8A}" dt="2018-08-13T22:54:32.412" v="214" actId="20577"/>
          <ac:spMkLst>
            <pc:docMk/>
            <pc:sldMk cId="829478479" sldId="310"/>
            <ac:spMk id="17" creationId="{3140B337-2E62-45DC-A3EE-C3E7E60A75FD}"/>
          </ac:spMkLst>
        </pc:spChg>
        <pc:spChg chg="mod">
          <ac:chgData name="Joe Smith" userId="S::joe.smith@crisis.org.uk::339c0dfa-b3e8-40d0-9156-d00e9ede1f4e" providerId="AD" clId="Web-{E375BFB5-1FE0-1EA4-3F9B-EE94BC550D8A}" dt="2018-08-13T22:55:04.459" v="222" actId="20577"/>
          <ac:spMkLst>
            <pc:docMk/>
            <pc:sldMk cId="829478479" sldId="310"/>
            <ac:spMk id="18" creationId="{6DE88469-6BF0-4E4C-91DC-334066A7CE46}"/>
          </ac:spMkLst>
        </pc:spChg>
      </pc:sldChg>
    </pc:docChg>
  </pc:docChgLst>
  <pc:docChgLst>
    <pc:chgData name="Joe Smith" userId="S::joe.smith@crisis.org.uk::339c0dfa-b3e8-40d0-9156-d00e9ede1f4e" providerId="AD" clId="Web-{8CD1E270-82D4-CD21-2619-326C4C2F71F8}"/>
    <pc:docChg chg="addSld modSld sldOrd">
      <pc:chgData name="Joe Smith" userId="S::joe.smith@crisis.org.uk::339c0dfa-b3e8-40d0-9156-d00e9ede1f4e" providerId="AD" clId="Web-{8CD1E270-82D4-CD21-2619-326C4C2F71F8}" dt="2019-01-14T16:30:46.030" v="419" actId="20577"/>
      <pc:docMkLst>
        <pc:docMk/>
      </pc:docMkLst>
      <pc:sldChg chg="ord">
        <pc:chgData name="Joe Smith" userId="S::joe.smith@crisis.org.uk::339c0dfa-b3e8-40d0-9156-d00e9ede1f4e" providerId="AD" clId="Web-{8CD1E270-82D4-CD21-2619-326C4C2F71F8}" dt="2019-01-14T16:06:55.087" v="30"/>
        <pc:sldMkLst>
          <pc:docMk/>
          <pc:sldMk cId="2002271518" sldId="326"/>
        </pc:sldMkLst>
      </pc:sldChg>
      <pc:sldChg chg="addSp delSp modSp add ord replId">
        <pc:chgData name="Joe Smith" userId="S::joe.smith@crisis.org.uk::339c0dfa-b3e8-40d0-9156-d00e9ede1f4e" providerId="AD" clId="Web-{8CD1E270-82D4-CD21-2619-326C4C2F71F8}" dt="2019-01-14T16:12:44.335" v="106" actId="14100"/>
        <pc:sldMkLst>
          <pc:docMk/>
          <pc:sldMk cId="1484032197" sldId="349"/>
        </pc:sldMkLst>
        <pc:spChg chg="del">
          <ac:chgData name="Joe Smith" userId="S::joe.smith@crisis.org.uk::339c0dfa-b3e8-40d0-9156-d00e9ede1f4e" providerId="AD" clId="Web-{8CD1E270-82D4-CD21-2619-326C4C2F71F8}" dt="2019-01-14T16:03:12.573" v="27"/>
          <ac:spMkLst>
            <pc:docMk/>
            <pc:sldMk cId="1484032197" sldId="349"/>
            <ac:spMk id="2" creationId="{74EAA873-85F7-4DCC-8D30-3112A3ACAF6E}"/>
          </ac:spMkLst>
        </pc:spChg>
        <pc:spChg chg="del">
          <ac:chgData name="Joe Smith" userId="S::joe.smith@crisis.org.uk::339c0dfa-b3e8-40d0-9156-d00e9ede1f4e" providerId="AD" clId="Web-{8CD1E270-82D4-CD21-2619-326C4C2F71F8}" dt="2019-01-14T16:03:12.557" v="18"/>
          <ac:spMkLst>
            <pc:docMk/>
            <pc:sldMk cId="1484032197" sldId="349"/>
            <ac:spMk id="4" creationId="{DB79E21F-4B09-49B3-9DCE-DE13DB351495}"/>
          </ac:spMkLst>
        </pc:spChg>
        <pc:spChg chg="add mod">
          <ac:chgData name="Joe Smith" userId="S::joe.smith@crisis.org.uk::339c0dfa-b3e8-40d0-9156-d00e9ede1f4e" providerId="AD" clId="Web-{8CD1E270-82D4-CD21-2619-326C4C2F71F8}" dt="2019-01-14T16:12:44.335" v="106" actId="14100"/>
          <ac:spMkLst>
            <pc:docMk/>
            <pc:sldMk cId="1484032197" sldId="349"/>
            <ac:spMk id="6" creationId="{6CD47C81-A8AD-45F6-8B6D-10F2A1885657}"/>
          </ac:spMkLst>
        </pc:spChg>
        <pc:spChg chg="del">
          <ac:chgData name="Joe Smith" userId="S::joe.smith@crisis.org.uk::339c0dfa-b3e8-40d0-9156-d00e9ede1f4e" providerId="AD" clId="Web-{8CD1E270-82D4-CD21-2619-326C4C2F71F8}" dt="2019-01-14T16:03:12.557" v="26"/>
          <ac:spMkLst>
            <pc:docMk/>
            <pc:sldMk cId="1484032197" sldId="349"/>
            <ac:spMk id="11" creationId="{C1C06AD4-521B-48B5-AD66-E0D30963AA5F}"/>
          </ac:spMkLst>
        </pc:spChg>
        <pc:spChg chg="del">
          <ac:chgData name="Joe Smith" userId="S::joe.smith@crisis.org.uk::339c0dfa-b3e8-40d0-9156-d00e9ede1f4e" providerId="AD" clId="Web-{8CD1E270-82D4-CD21-2619-326C4C2F71F8}" dt="2019-01-14T16:03:12.557" v="25"/>
          <ac:spMkLst>
            <pc:docMk/>
            <pc:sldMk cId="1484032197" sldId="349"/>
            <ac:spMk id="13" creationId="{91A7949D-B47A-43D4-B260-2A7423FC0CC7}"/>
          </ac:spMkLst>
        </pc:spChg>
        <pc:spChg chg="del">
          <ac:chgData name="Joe Smith" userId="S::joe.smith@crisis.org.uk::339c0dfa-b3e8-40d0-9156-d00e9ede1f4e" providerId="AD" clId="Web-{8CD1E270-82D4-CD21-2619-326C4C2F71F8}" dt="2019-01-14T16:03:12.573" v="28"/>
          <ac:spMkLst>
            <pc:docMk/>
            <pc:sldMk cId="1484032197" sldId="349"/>
            <ac:spMk id="17" creationId="{20BD2116-79AF-4978-9FDB-88198AE8CBBA}"/>
          </ac:spMkLst>
        </pc:spChg>
        <pc:spChg chg="del">
          <ac:chgData name="Joe Smith" userId="S::joe.smith@crisis.org.uk::339c0dfa-b3e8-40d0-9156-d00e9ede1f4e" providerId="AD" clId="Web-{8CD1E270-82D4-CD21-2619-326C4C2F71F8}" dt="2019-01-14T16:03:12.557" v="24"/>
          <ac:spMkLst>
            <pc:docMk/>
            <pc:sldMk cId="1484032197" sldId="349"/>
            <ac:spMk id="19" creationId="{981C2D07-7B7F-4CEC-8C8F-6F53D035AAF5}"/>
          </ac:spMkLst>
        </pc:spChg>
        <pc:spChg chg="del">
          <ac:chgData name="Joe Smith" userId="S::joe.smith@crisis.org.uk::339c0dfa-b3e8-40d0-9156-d00e9ede1f4e" providerId="AD" clId="Web-{8CD1E270-82D4-CD21-2619-326C4C2F71F8}" dt="2019-01-14T16:03:12.557" v="23"/>
          <ac:spMkLst>
            <pc:docMk/>
            <pc:sldMk cId="1484032197" sldId="349"/>
            <ac:spMk id="21" creationId="{D732053E-F638-4CBD-A672-DA82D2B63428}"/>
          </ac:spMkLst>
        </pc:spChg>
        <pc:spChg chg="del">
          <ac:chgData name="Joe Smith" userId="S::joe.smith@crisis.org.uk::339c0dfa-b3e8-40d0-9156-d00e9ede1f4e" providerId="AD" clId="Web-{8CD1E270-82D4-CD21-2619-326C4C2F71F8}" dt="2019-01-14T16:03:12.557" v="22"/>
          <ac:spMkLst>
            <pc:docMk/>
            <pc:sldMk cId="1484032197" sldId="349"/>
            <ac:spMk id="23" creationId="{EB4C7BDE-6771-48F9-9CCF-EF73088C2252}"/>
          </ac:spMkLst>
        </pc:spChg>
        <pc:spChg chg="del">
          <ac:chgData name="Joe Smith" userId="S::joe.smith@crisis.org.uk::339c0dfa-b3e8-40d0-9156-d00e9ede1f4e" providerId="AD" clId="Web-{8CD1E270-82D4-CD21-2619-326C4C2F71F8}" dt="2019-01-14T16:03:12.557" v="21"/>
          <ac:spMkLst>
            <pc:docMk/>
            <pc:sldMk cId="1484032197" sldId="349"/>
            <ac:spMk id="25" creationId="{C356AF80-BC53-4F41-80AE-F28770B1E883}"/>
          </ac:spMkLst>
        </pc:spChg>
        <pc:spChg chg="del">
          <ac:chgData name="Joe Smith" userId="S::joe.smith@crisis.org.uk::339c0dfa-b3e8-40d0-9156-d00e9ede1f4e" providerId="AD" clId="Web-{8CD1E270-82D4-CD21-2619-326C4C2F71F8}" dt="2019-01-14T16:03:12.557" v="17"/>
          <ac:spMkLst>
            <pc:docMk/>
            <pc:sldMk cId="1484032197" sldId="349"/>
            <ac:spMk id="26" creationId="{81FA6E26-9008-49A2-AA12-FAC6AFD2B734}"/>
          </ac:spMkLst>
        </pc:spChg>
        <pc:spChg chg="del">
          <ac:chgData name="Joe Smith" userId="S::joe.smith@crisis.org.uk::339c0dfa-b3e8-40d0-9156-d00e9ede1f4e" providerId="AD" clId="Web-{8CD1E270-82D4-CD21-2619-326C4C2F71F8}" dt="2019-01-14T16:03:12.557" v="20"/>
          <ac:spMkLst>
            <pc:docMk/>
            <pc:sldMk cId="1484032197" sldId="349"/>
            <ac:spMk id="27" creationId="{FD7F95DB-1A2B-4A7E-97B4-A6F5F5C0693A}"/>
          </ac:spMkLst>
        </pc:spChg>
        <pc:spChg chg="del">
          <ac:chgData name="Joe Smith" userId="S::joe.smith@crisis.org.uk::339c0dfa-b3e8-40d0-9156-d00e9ede1f4e" providerId="AD" clId="Web-{8CD1E270-82D4-CD21-2619-326C4C2F71F8}" dt="2019-01-14T16:03:12.557" v="16"/>
          <ac:spMkLst>
            <pc:docMk/>
            <pc:sldMk cId="1484032197" sldId="349"/>
            <ac:spMk id="28" creationId="{7E595063-9FC1-49F7-9EDA-6B08B39F7225}"/>
          </ac:spMkLst>
        </pc:spChg>
        <pc:spChg chg="del">
          <ac:chgData name="Joe Smith" userId="S::joe.smith@crisis.org.uk::339c0dfa-b3e8-40d0-9156-d00e9ede1f4e" providerId="AD" clId="Web-{8CD1E270-82D4-CD21-2619-326C4C2F71F8}" dt="2019-01-14T16:03:12.557" v="19"/>
          <ac:spMkLst>
            <pc:docMk/>
            <pc:sldMk cId="1484032197" sldId="349"/>
            <ac:spMk id="29" creationId="{7F4F387B-93B1-4B73-AACE-DB2156348D3E}"/>
          </ac:spMkLst>
        </pc:spChg>
        <pc:spChg chg="mod">
          <ac:chgData name="Joe Smith" userId="S::joe.smith@crisis.org.uk::339c0dfa-b3e8-40d0-9156-d00e9ede1f4e" providerId="AD" clId="Web-{8CD1E270-82D4-CD21-2619-326C4C2F71F8}" dt="2019-01-14T16:08:38.071" v="35" actId="20577"/>
          <ac:spMkLst>
            <pc:docMk/>
            <pc:sldMk cId="1484032197" sldId="349"/>
            <ac:spMk id="47" creationId="{33F55487-387C-410A-AE4E-EC4341467E5D}"/>
          </ac:spMkLst>
        </pc:spChg>
      </pc:sldChg>
      <pc:sldChg chg="addSp modSp add ord replId">
        <pc:chgData name="Joe Smith" userId="S::joe.smith@crisis.org.uk::339c0dfa-b3e8-40d0-9156-d00e9ede1f4e" providerId="AD" clId="Web-{8CD1E270-82D4-CD21-2619-326C4C2F71F8}" dt="2019-01-14T16:29:23.625" v="399" actId="20577"/>
        <pc:sldMkLst>
          <pc:docMk/>
          <pc:sldMk cId="2995969903" sldId="350"/>
        </pc:sldMkLst>
        <pc:spChg chg="add mod">
          <ac:chgData name="Joe Smith" userId="S::joe.smith@crisis.org.uk::339c0dfa-b3e8-40d0-9156-d00e9ede1f4e" providerId="AD" clId="Web-{8CD1E270-82D4-CD21-2619-326C4C2F71F8}" dt="2019-01-14T16:17:19.442" v="168" actId="20577"/>
          <ac:spMkLst>
            <pc:docMk/>
            <pc:sldMk cId="2995969903" sldId="350"/>
            <ac:spMk id="2" creationId="{AF358089-2733-43D9-946F-18C43AC59056}"/>
          </ac:spMkLst>
        </pc:spChg>
        <pc:spChg chg="add mod">
          <ac:chgData name="Joe Smith" userId="S::joe.smith@crisis.org.uk::339c0dfa-b3e8-40d0-9156-d00e9ede1f4e" providerId="AD" clId="Web-{8CD1E270-82D4-CD21-2619-326C4C2F71F8}" dt="2019-01-14T16:16:41.739" v="161" actId="20577"/>
          <ac:spMkLst>
            <pc:docMk/>
            <pc:sldMk cId="2995969903" sldId="350"/>
            <ac:spMk id="7" creationId="{73514097-391C-421E-BF0E-F168D240012E}"/>
          </ac:spMkLst>
        </pc:spChg>
        <pc:spChg chg="add mod">
          <ac:chgData name="Joe Smith" userId="S::joe.smith@crisis.org.uk::339c0dfa-b3e8-40d0-9156-d00e9ede1f4e" providerId="AD" clId="Web-{8CD1E270-82D4-CD21-2619-326C4C2F71F8}" dt="2019-01-14T16:20:59.909" v="234" actId="20577"/>
          <ac:spMkLst>
            <pc:docMk/>
            <pc:sldMk cId="2995969903" sldId="350"/>
            <ac:spMk id="8" creationId="{A3CD3C03-BCB6-40CE-BDBC-EABFCD3E4706}"/>
          </ac:spMkLst>
        </pc:spChg>
        <pc:spChg chg="add mod">
          <ac:chgData name="Joe Smith" userId="S::joe.smith@crisis.org.uk::339c0dfa-b3e8-40d0-9156-d00e9ede1f4e" providerId="AD" clId="Web-{8CD1E270-82D4-CD21-2619-326C4C2F71F8}" dt="2019-01-14T16:23:47.596" v="274" actId="1076"/>
          <ac:spMkLst>
            <pc:docMk/>
            <pc:sldMk cId="2995969903" sldId="350"/>
            <ac:spMk id="9" creationId="{B7A2F869-B5E4-48F5-9331-FE967E81534D}"/>
          </ac:spMkLst>
        </pc:spChg>
        <pc:spChg chg="add mod">
          <ac:chgData name="Joe Smith" userId="S::joe.smith@crisis.org.uk::339c0dfa-b3e8-40d0-9156-d00e9ede1f4e" providerId="AD" clId="Web-{8CD1E270-82D4-CD21-2619-326C4C2F71F8}" dt="2019-01-14T16:23:39.940" v="272" actId="1076"/>
          <ac:spMkLst>
            <pc:docMk/>
            <pc:sldMk cId="2995969903" sldId="350"/>
            <ac:spMk id="10" creationId="{CA8EC6F8-EA0E-483F-A6E5-C0D9AC7AE9EC}"/>
          </ac:spMkLst>
        </pc:spChg>
        <pc:spChg chg="add mod">
          <ac:chgData name="Joe Smith" userId="S::joe.smith@crisis.org.uk::339c0dfa-b3e8-40d0-9156-d00e9ede1f4e" providerId="AD" clId="Web-{8CD1E270-82D4-CD21-2619-326C4C2F71F8}" dt="2019-01-14T16:25:08.455" v="295" actId="20577"/>
          <ac:spMkLst>
            <pc:docMk/>
            <pc:sldMk cId="2995969903" sldId="350"/>
            <ac:spMk id="11" creationId="{E6DE2AEE-EC82-4858-83A4-710088E0D560}"/>
          </ac:spMkLst>
        </pc:spChg>
        <pc:spChg chg="add mod">
          <ac:chgData name="Joe Smith" userId="S::joe.smith@crisis.org.uk::339c0dfa-b3e8-40d0-9156-d00e9ede1f4e" providerId="AD" clId="Web-{8CD1E270-82D4-CD21-2619-326C4C2F71F8}" dt="2019-01-14T16:26:38.798" v="324" actId="20577"/>
          <ac:spMkLst>
            <pc:docMk/>
            <pc:sldMk cId="2995969903" sldId="350"/>
            <ac:spMk id="12" creationId="{66BF3E20-806E-49DC-818F-4E5D51A9D6B3}"/>
          </ac:spMkLst>
        </pc:spChg>
        <pc:spChg chg="add mod">
          <ac:chgData name="Joe Smith" userId="S::joe.smith@crisis.org.uk::339c0dfa-b3e8-40d0-9156-d00e9ede1f4e" providerId="AD" clId="Web-{8CD1E270-82D4-CD21-2619-326C4C2F71F8}" dt="2019-01-14T16:29:23.625" v="399" actId="20577"/>
          <ac:spMkLst>
            <pc:docMk/>
            <pc:sldMk cId="2995969903" sldId="350"/>
            <ac:spMk id="13" creationId="{55D8C1C9-EB2C-43F1-A52C-0AF641C7FD1A}"/>
          </ac:spMkLst>
        </pc:spChg>
        <pc:spChg chg="mod">
          <ac:chgData name="Joe Smith" userId="S::joe.smith@crisis.org.uk::339c0dfa-b3e8-40d0-9156-d00e9ede1f4e" providerId="AD" clId="Web-{8CD1E270-82D4-CD21-2619-326C4C2F71F8}" dt="2019-01-14T16:09:29.633" v="49" actId="20577"/>
          <ac:spMkLst>
            <pc:docMk/>
            <pc:sldMk cId="2995969903" sldId="350"/>
            <ac:spMk id="47" creationId="{33F55487-387C-410A-AE4E-EC4341467E5D}"/>
          </ac:spMkLst>
        </pc:spChg>
      </pc:sldChg>
      <pc:sldChg chg="addSp modSp add replId">
        <pc:chgData name="Joe Smith" userId="S::joe.smith@crisis.org.uk::339c0dfa-b3e8-40d0-9156-d00e9ede1f4e" providerId="AD" clId="Web-{8CD1E270-82D4-CD21-2619-326C4C2F71F8}" dt="2019-01-14T16:30:46.030" v="419" actId="20577"/>
        <pc:sldMkLst>
          <pc:docMk/>
          <pc:sldMk cId="2636532104" sldId="351"/>
        </pc:sldMkLst>
        <pc:spChg chg="add mod">
          <ac:chgData name="Joe Smith" userId="S::joe.smith@crisis.org.uk::339c0dfa-b3e8-40d0-9156-d00e9ede1f4e" providerId="AD" clId="Web-{8CD1E270-82D4-CD21-2619-326C4C2F71F8}" dt="2019-01-14T16:30:19.749" v="411" actId="20577"/>
          <ac:spMkLst>
            <pc:docMk/>
            <pc:sldMk cId="2636532104" sldId="351"/>
            <ac:spMk id="2" creationId="{B552376D-01F1-4A74-9928-A4E187074C8D}"/>
          </ac:spMkLst>
        </pc:spChg>
        <pc:spChg chg="add mod">
          <ac:chgData name="Joe Smith" userId="S::joe.smith@crisis.org.uk::339c0dfa-b3e8-40d0-9156-d00e9ede1f4e" providerId="AD" clId="Web-{8CD1E270-82D4-CD21-2619-326C4C2F71F8}" dt="2019-01-14T16:30:46.030" v="419" actId="20577"/>
          <ac:spMkLst>
            <pc:docMk/>
            <pc:sldMk cId="2636532104" sldId="351"/>
            <ac:spMk id="7" creationId="{47A7D5A2-CC6D-4EFB-846D-6D49A1BFBC31}"/>
          </ac:spMkLst>
        </pc:spChg>
        <pc:spChg chg="mod">
          <ac:chgData name="Joe Smith" userId="S::joe.smith@crisis.org.uk::339c0dfa-b3e8-40d0-9156-d00e9ede1f4e" providerId="AD" clId="Web-{8CD1E270-82D4-CD21-2619-326C4C2F71F8}" dt="2019-01-14T16:08:49.446" v="44" actId="20577"/>
          <ac:spMkLst>
            <pc:docMk/>
            <pc:sldMk cId="2636532104" sldId="351"/>
            <ac:spMk id="47" creationId="{33F55487-387C-410A-AE4E-EC4341467E5D}"/>
          </ac:spMkLst>
        </pc:spChg>
      </pc:sldChg>
    </pc:docChg>
  </pc:docChgLst>
  <pc:docChgLst>
    <pc:chgData name="Joe Smith" userId="S::joe.smith@crisis.org.uk::339c0dfa-b3e8-40d0-9156-d00e9ede1f4e" providerId="AD" clId="Web-{553762F0-AA07-E6D6-E794-AE3DB5832F77}"/>
    <pc:docChg chg="modSld">
      <pc:chgData name="Joe Smith" userId="S::joe.smith@crisis.org.uk::339c0dfa-b3e8-40d0-9156-d00e9ede1f4e" providerId="AD" clId="Web-{553762F0-AA07-E6D6-E794-AE3DB5832F77}" dt="2018-08-13T21:04:23.522" v="342" actId="14100"/>
      <pc:docMkLst>
        <pc:docMk/>
      </pc:docMkLst>
      <pc:sldChg chg="addSp delSp modSp">
        <pc:chgData name="Joe Smith" userId="S::joe.smith@crisis.org.uk::339c0dfa-b3e8-40d0-9156-d00e9ede1f4e" providerId="AD" clId="Web-{553762F0-AA07-E6D6-E794-AE3DB5832F77}" dt="2018-08-13T21:04:23.522" v="342" actId="14100"/>
        <pc:sldMkLst>
          <pc:docMk/>
          <pc:sldMk cId="1545618131" sldId="290"/>
        </pc:sldMkLst>
        <pc:spChg chg="del">
          <ac:chgData name="Joe Smith" userId="S::joe.smith@crisis.org.uk::339c0dfa-b3e8-40d0-9156-d00e9ede1f4e" providerId="AD" clId="Web-{553762F0-AA07-E6D6-E794-AE3DB5832F77}" dt="2018-08-13T20:57:26.630" v="263"/>
          <ac:spMkLst>
            <pc:docMk/>
            <pc:sldMk cId="1545618131" sldId="290"/>
            <ac:spMk id="2" creationId="{31A5419E-1973-4339-B7AB-4FB75F450C13}"/>
          </ac:spMkLst>
        </pc:spChg>
        <pc:spChg chg="del">
          <ac:chgData name="Joe Smith" userId="S::joe.smith@crisis.org.uk::339c0dfa-b3e8-40d0-9156-d00e9ede1f4e" providerId="AD" clId="Web-{553762F0-AA07-E6D6-E794-AE3DB5832F77}" dt="2018-08-13T20:57:26.614" v="262"/>
          <ac:spMkLst>
            <pc:docMk/>
            <pc:sldMk cId="1545618131" sldId="290"/>
            <ac:spMk id="5" creationId="{34A765DE-BE5C-4860-BAB4-F717F1B5503B}"/>
          </ac:spMkLst>
        </pc:spChg>
        <pc:spChg chg="add mod">
          <ac:chgData name="Joe Smith" userId="S::joe.smith@crisis.org.uk::339c0dfa-b3e8-40d0-9156-d00e9ede1f4e" providerId="AD" clId="Web-{553762F0-AA07-E6D6-E794-AE3DB5832F77}" dt="2018-08-13T20:57:26.614" v="262"/>
          <ac:spMkLst>
            <pc:docMk/>
            <pc:sldMk cId="1545618131" sldId="290"/>
            <ac:spMk id="6" creationId="{75B695E7-97C1-4E71-A7F9-B2B3D8ED47D0}"/>
          </ac:spMkLst>
        </pc:spChg>
        <pc:spChg chg="add mod">
          <ac:chgData name="Joe Smith" userId="S::joe.smith@crisis.org.uk::339c0dfa-b3e8-40d0-9156-d00e9ede1f4e" providerId="AD" clId="Web-{553762F0-AA07-E6D6-E794-AE3DB5832F77}" dt="2018-08-13T20:57:26.630" v="263"/>
          <ac:spMkLst>
            <pc:docMk/>
            <pc:sldMk cId="1545618131" sldId="290"/>
            <ac:spMk id="8" creationId="{DF62DEC5-040D-4B63-9290-8452572235F7}"/>
          </ac:spMkLst>
        </pc:spChg>
        <pc:spChg chg="add mod">
          <ac:chgData name="Joe Smith" userId="S::joe.smith@crisis.org.uk::339c0dfa-b3e8-40d0-9156-d00e9ede1f4e" providerId="AD" clId="Web-{553762F0-AA07-E6D6-E794-AE3DB5832F77}" dt="2018-08-13T20:58:32.661" v="271" actId="14100"/>
          <ac:spMkLst>
            <pc:docMk/>
            <pc:sldMk cId="1545618131" sldId="290"/>
            <ac:spMk id="9" creationId="{81E5AFCB-0FF5-438B-9A40-C6C067C04117}"/>
          </ac:spMkLst>
        </pc:spChg>
        <pc:spChg chg="add">
          <ac:chgData name="Joe Smith" userId="S::joe.smith@crisis.org.uk::339c0dfa-b3e8-40d0-9156-d00e9ede1f4e" providerId="AD" clId="Web-{553762F0-AA07-E6D6-E794-AE3DB5832F77}" dt="2018-08-13T20:59:40.864" v="282"/>
          <ac:spMkLst>
            <pc:docMk/>
            <pc:sldMk cId="1545618131" sldId="290"/>
            <ac:spMk id="10" creationId="{AAF4CD59-C94C-431F-9F0A-408C824B5AF0}"/>
          </ac:spMkLst>
        </pc:spChg>
        <pc:spChg chg="add del">
          <ac:chgData name="Joe Smith" userId="S::joe.smith@crisis.org.uk::339c0dfa-b3e8-40d0-9156-d00e9ede1f4e" providerId="AD" clId="Web-{553762F0-AA07-E6D6-E794-AE3DB5832F77}" dt="2018-08-13T21:00:04.317" v="284"/>
          <ac:spMkLst>
            <pc:docMk/>
            <pc:sldMk cId="1545618131" sldId="290"/>
            <ac:spMk id="11" creationId="{0DA938AA-B8D8-47C6-909A-6C3DAC1B91C5}"/>
          </ac:spMkLst>
        </pc:spChg>
        <pc:spChg chg="del">
          <ac:chgData name="Joe Smith" userId="S::joe.smith@crisis.org.uk::339c0dfa-b3e8-40d0-9156-d00e9ede1f4e" providerId="AD" clId="Web-{553762F0-AA07-E6D6-E794-AE3DB5832F77}" dt="2018-08-13T20:57:26.599" v="260"/>
          <ac:spMkLst>
            <pc:docMk/>
            <pc:sldMk cId="1545618131" sldId="290"/>
            <ac:spMk id="12" creationId="{D9BF4C33-D283-480B-A321-CC3F256CB715}"/>
          </ac:spMkLst>
        </pc:spChg>
        <pc:spChg chg="add del mod">
          <ac:chgData name="Joe Smith" userId="S::joe.smith@crisis.org.uk::339c0dfa-b3e8-40d0-9156-d00e9ede1f4e" providerId="AD" clId="Web-{553762F0-AA07-E6D6-E794-AE3DB5832F77}" dt="2018-08-13T20:58:38.442" v="272"/>
          <ac:spMkLst>
            <pc:docMk/>
            <pc:sldMk cId="1545618131" sldId="290"/>
            <ac:spMk id="14" creationId="{4FC7E129-4C81-4731-900B-B0BB6861E362}"/>
          </ac:spMkLst>
        </pc:spChg>
        <pc:spChg chg="add mod">
          <ac:chgData name="Joe Smith" userId="S::joe.smith@crisis.org.uk::339c0dfa-b3e8-40d0-9156-d00e9ede1f4e" providerId="AD" clId="Web-{553762F0-AA07-E6D6-E794-AE3DB5832F77}" dt="2018-08-13T21:04:23.506" v="341" actId="14100"/>
          <ac:spMkLst>
            <pc:docMk/>
            <pc:sldMk cId="1545618131" sldId="290"/>
            <ac:spMk id="15" creationId="{206908EC-5C12-41C4-8764-83EA017533D6}"/>
          </ac:spMkLst>
        </pc:spChg>
        <pc:spChg chg="add mod">
          <ac:chgData name="Joe Smith" userId="S::joe.smith@crisis.org.uk::339c0dfa-b3e8-40d0-9156-d00e9ede1f4e" providerId="AD" clId="Web-{553762F0-AA07-E6D6-E794-AE3DB5832F77}" dt="2018-08-13T21:04:23.522" v="342" actId="14100"/>
          <ac:spMkLst>
            <pc:docMk/>
            <pc:sldMk cId="1545618131" sldId="290"/>
            <ac:spMk id="16" creationId="{8AEB2045-CF98-4E3F-8F03-0E44E5A70717}"/>
          </ac:spMkLst>
        </pc:spChg>
        <pc:spChg chg="add mod">
          <ac:chgData name="Joe Smith" userId="S::joe.smith@crisis.org.uk::339c0dfa-b3e8-40d0-9156-d00e9ede1f4e" providerId="AD" clId="Web-{553762F0-AA07-E6D6-E794-AE3DB5832F77}" dt="2018-08-13T21:04:12.709" v="340" actId="14100"/>
          <ac:spMkLst>
            <pc:docMk/>
            <pc:sldMk cId="1545618131" sldId="290"/>
            <ac:spMk id="20" creationId="{ABD7DA0D-6E4C-4A3A-A101-5DBA056BF0FE}"/>
          </ac:spMkLst>
        </pc:spChg>
        <pc:spChg chg="add mod">
          <ac:chgData name="Joe Smith" userId="S::joe.smith@crisis.org.uk::339c0dfa-b3e8-40d0-9156-d00e9ede1f4e" providerId="AD" clId="Web-{553762F0-AA07-E6D6-E794-AE3DB5832F77}" dt="2018-08-13T21:01:05.036" v="298"/>
          <ac:spMkLst>
            <pc:docMk/>
            <pc:sldMk cId="1545618131" sldId="290"/>
            <ac:spMk id="21" creationId="{2474F7C9-2AF0-468E-9C14-1C247FD2982A}"/>
          </ac:spMkLst>
        </pc:spChg>
        <pc:spChg chg="add mod">
          <ac:chgData name="Joe Smith" userId="S::joe.smith@crisis.org.uk::339c0dfa-b3e8-40d0-9156-d00e9ede1f4e" providerId="AD" clId="Web-{553762F0-AA07-E6D6-E794-AE3DB5832F77}" dt="2018-08-13T21:01:40.224" v="306" actId="20577"/>
          <ac:spMkLst>
            <pc:docMk/>
            <pc:sldMk cId="1545618131" sldId="290"/>
            <ac:spMk id="22" creationId="{3ACE8F7F-20BB-4E17-8C9D-DAAD98E81E03}"/>
          </ac:spMkLst>
        </pc:spChg>
        <pc:spChg chg="add mod">
          <ac:chgData name="Joe Smith" userId="S::joe.smith@crisis.org.uk::339c0dfa-b3e8-40d0-9156-d00e9ede1f4e" providerId="AD" clId="Web-{553762F0-AA07-E6D6-E794-AE3DB5832F77}" dt="2018-08-13T21:02:18.083" v="316" actId="20577"/>
          <ac:spMkLst>
            <pc:docMk/>
            <pc:sldMk cId="1545618131" sldId="290"/>
            <ac:spMk id="23" creationId="{8D56B080-78FF-411B-8AF0-D41E80476721}"/>
          </ac:spMkLst>
        </pc:spChg>
        <pc:spChg chg="add mod">
          <ac:chgData name="Joe Smith" userId="S::joe.smith@crisis.org.uk::339c0dfa-b3e8-40d0-9156-d00e9ede1f4e" providerId="AD" clId="Web-{553762F0-AA07-E6D6-E794-AE3DB5832F77}" dt="2018-08-13T21:02:53.849" v="324" actId="20577"/>
          <ac:spMkLst>
            <pc:docMk/>
            <pc:sldMk cId="1545618131" sldId="290"/>
            <ac:spMk id="24" creationId="{415D34A3-8C31-44E0-B29E-04E7D83BC2AB}"/>
          </ac:spMkLst>
        </pc:spChg>
        <pc:spChg chg="add mod">
          <ac:chgData name="Joe Smith" userId="S::joe.smith@crisis.org.uk::339c0dfa-b3e8-40d0-9156-d00e9ede1f4e" providerId="AD" clId="Web-{553762F0-AA07-E6D6-E794-AE3DB5832F77}" dt="2018-08-13T21:03:15.145" v="327" actId="14100"/>
          <ac:spMkLst>
            <pc:docMk/>
            <pc:sldMk cId="1545618131" sldId="290"/>
            <ac:spMk id="25" creationId="{1F37C29D-21D9-4A61-90F2-7C848CEE37CA}"/>
          </ac:spMkLst>
        </pc:spChg>
        <pc:spChg chg="add mod">
          <ac:chgData name="Joe Smith" userId="S::joe.smith@crisis.org.uk::339c0dfa-b3e8-40d0-9156-d00e9ede1f4e" providerId="AD" clId="Web-{553762F0-AA07-E6D6-E794-AE3DB5832F77}" dt="2018-08-13T21:03:50.287" v="334" actId="1076"/>
          <ac:spMkLst>
            <pc:docMk/>
            <pc:sldMk cId="1545618131" sldId="290"/>
            <ac:spMk id="26" creationId="{EB0A05D7-ADE5-4384-BD55-D992CD42B83D}"/>
          </ac:spMkLst>
        </pc:spChg>
        <pc:spChg chg="add mod">
          <ac:chgData name="Joe Smith" userId="S::joe.smith@crisis.org.uk::339c0dfa-b3e8-40d0-9156-d00e9ede1f4e" providerId="AD" clId="Web-{553762F0-AA07-E6D6-E794-AE3DB5832F77}" dt="2018-08-13T21:03:52.600" v="335" actId="1076"/>
          <ac:spMkLst>
            <pc:docMk/>
            <pc:sldMk cId="1545618131" sldId="290"/>
            <ac:spMk id="27" creationId="{26778EBF-FF97-4DF6-B8C0-3C99DA7CBD99}"/>
          </ac:spMkLst>
        </pc:spChg>
        <pc:spChg chg="add mod">
          <ac:chgData name="Joe Smith" userId="S::joe.smith@crisis.org.uk::339c0dfa-b3e8-40d0-9156-d00e9ede1f4e" providerId="AD" clId="Web-{553762F0-AA07-E6D6-E794-AE3DB5832F77}" dt="2018-08-13T21:03:57.725" v="337" actId="1076"/>
          <ac:spMkLst>
            <pc:docMk/>
            <pc:sldMk cId="1545618131" sldId="290"/>
            <ac:spMk id="28" creationId="{C9F8CBDC-8555-4336-BF39-F9D439CF7CC9}"/>
          </ac:spMkLst>
        </pc:spChg>
        <pc:spChg chg="add mod">
          <ac:chgData name="Joe Smith" userId="S::joe.smith@crisis.org.uk::339c0dfa-b3e8-40d0-9156-d00e9ede1f4e" providerId="AD" clId="Web-{553762F0-AA07-E6D6-E794-AE3DB5832F77}" dt="2018-08-13T21:04:04.506" v="339" actId="1076"/>
          <ac:spMkLst>
            <pc:docMk/>
            <pc:sldMk cId="1545618131" sldId="290"/>
            <ac:spMk id="29" creationId="{3A62E239-F053-4F7C-9B04-F29B12570294}"/>
          </ac:spMkLst>
        </pc:spChg>
        <pc:picChg chg="del">
          <ac:chgData name="Joe Smith" userId="S::joe.smith@crisis.org.uk::339c0dfa-b3e8-40d0-9156-d00e9ede1f4e" providerId="AD" clId="Web-{553762F0-AA07-E6D6-E794-AE3DB5832F77}" dt="2018-08-13T20:57:26.599" v="261"/>
          <ac:picMkLst>
            <pc:docMk/>
            <pc:sldMk cId="1545618131" sldId="290"/>
            <ac:picMk id="4" creationId="{AC07814D-E46D-413B-9960-1048B52CA172}"/>
          </ac:picMkLst>
        </pc:picChg>
        <pc:picChg chg="del">
          <ac:chgData name="Joe Smith" userId="S::joe.smith@crisis.org.uk::339c0dfa-b3e8-40d0-9156-d00e9ede1f4e" providerId="AD" clId="Web-{553762F0-AA07-E6D6-E794-AE3DB5832F77}" dt="2018-08-13T20:57:26.599" v="259"/>
          <ac:picMkLst>
            <pc:docMk/>
            <pc:sldMk cId="1545618131" sldId="290"/>
            <ac:picMk id="13" creationId="{26ADAD26-63C2-4F52-B3C4-009723368841}"/>
          </ac:picMkLst>
        </pc:picChg>
      </pc:sldChg>
      <pc:sldChg chg="addSp delSp modSp">
        <pc:chgData name="Joe Smith" userId="S::joe.smith@crisis.org.uk::339c0dfa-b3e8-40d0-9156-d00e9ede1f4e" providerId="AD" clId="Web-{553762F0-AA07-E6D6-E794-AE3DB5832F77}" dt="2018-08-13T21:00:19.036" v="286" actId="1076"/>
        <pc:sldMkLst>
          <pc:docMk/>
          <pc:sldMk cId="1647821978" sldId="308"/>
        </pc:sldMkLst>
        <pc:spChg chg="del">
          <ac:chgData name="Joe Smith" userId="S::joe.smith@crisis.org.uk::339c0dfa-b3e8-40d0-9156-d00e9ede1f4e" providerId="AD" clId="Web-{553762F0-AA07-E6D6-E794-AE3DB5832F77}" dt="2018-08-13T20:43:25.267" v="179"/>
          <ac:spMkLst>
            <pc:docMk/>
            <pc:sldMk cId="1647821978" sldId="308"/>
            <ac:spMk id="2" creationId="{31A5419E-1973-4339-B7AB-4FB75F450C13}"/>
          </ac:spMkLst>
        </pc:spChg>
        <pc:spChg chg="mod">
          <ac:chgData name="Joe Smith" userId="S::joe.smith@crisis.org.uk::339c0dfa-b3e8-40d0-9156-d00e9ede1f4e" providerId="AD" clId="Web-{553762F0-AA07-E6D6-E794-AE3DB5832F77}" dt="2018-08-13T21:00:19.036" v="286" actId="1076"/>
          <ac:spMkLst>
            <pc:docMk/>
            <pc:sldMk cId="1647821978" sldId="308"/>
            <ac:spMk id="5" creationId="{34A765DE-BE5C-4860-BAB4-F717F1B5503B}"/>
          </ac:spMkLst>
        </pc:spChg>
        <pc:spChg chg="add del mod">
          <ac:chgData name="Joe Smith" userId="S::joe.smith@crisis.org.uk::339c0dfa-b3e8-40d0-9156-d00e9ede1f4e" providerId="AD" clId="Web-{553762F0-AA07-E6D6-E794-AE3DB5832F77}" dt="2018-08-13T20:45:53.435" v="193"/>
          <ac:spMkLst>
            <pc:docMk/>
            <pc:sldMk cId="1647821978" sldId="308"/>
            <ac:spMk id="7" creationId="{BC9F855B-CD37-4779-B993-E5F6FF40B4A6}"/>
          </ac:spMkLst>
        </pc:spChg>
        <pc:spChg chg="add del mod">
          <ac:chgData name="Joe Smith" userId="S::joe.smith@crisis.org.uk::339c0dfa-b3e8-40d0-9156-d00e9ede1f4e" providerId="AD" clId="Web-{553762F0-AA07-E6D6-E794-AE3DB5832F77}" dt="2018-08-13T20:45:59.091" v="195"/>
          <ac:spMkLst>
            <pc:docMk/>
            <pc:sldMk cId="1647821978" sldId="308"/>
            <ac:spMk id="11" creationId="{3C2B0076-3F9F-4F48-AFDF-7AE0FD4A09E9}"/>
          </ac:spMkLst>
        </pc:spChg>
        <pc:spChg chg="del">
          <ac:chgData name="Joe Smith" userId="S::joe.smith@crisis.org.uk::339c0dfa-b3e8-40d0-9156-d00e9ede1f4e" providerId="AD" clId="Web-{553762F0-AA07-E6D6-E794-AE3DB5832F77}" dt="2018-08-13T20:45:55.810" v="194"/>
          <ac:spMkLst>
            <pc:docMk/>
            <pc:sldMk cId="1647821978" sldId="308"/>
            <ac:spMk id="12" creationId="{D9BF4C33-D283-480B-A321-CC3F256CB715}"/>
          </ac:spMkLst>
        </pc:spChg>
        <pc:spChg chg="add mod ord">
          <ac:chgData name="Joe Smith" userId="S::joe.smith@crisis.org.uk::339c0dfa-b3e8-40d0-9156-d00e9ede1f4e" providerId="AD" clId="Web-{553762F0-AA07-E6D6-E794-AE3DB5832F77}" dt="2018-08-13T20:51:39.677" v="245" actId="14100"/>
          <ac:spMkLst>
            <pc:docMk/>
            <pc:sldMk cId="1647821978" sldId="308"/>
            <ac:spMk id="14" creationId="{E109AFC5-0A2B-4468-94AB-9A498183465C}"/>
          </ac:spMkLst>
        </pc:spChg>
        <pc:spChg chg="add mod">
          <ac:chgData name="Joe Smith" userId="S::joe.smith@crisis.org.uk::339c0dfa-b3e8-40d0-9156-d00e9ede1f4e" providerId="AD" clId="Web-{553762F0-AA07-E6D6-E794-AE3DB5832F77}" dt="2018-08-13T20:49:41.817" v="237" actId="1076"/>
          <ac:spMkLst>
            <pc:docMk/>
            <pc:sldMk cId="1647821978" sldId="308"/>
            <ac:spMk id="16" creationId="{A0AA41D1-B470-4B82-99F0-E35E59A242BE}"/>
          </ac:spMkLst>
        </pc:spChg>
        <pc:spChg chg="add mod">
          <ac:chgData name="Joe Smith" userId="S::joe.smith@crisis.org.uk::339c0dfa-b3e8-40d0-9156-d00e9ede1f4e" providerId="AD" clId="Web-{553762F0-AA07-E6D6-E794-AE3DB5832F77}" dt="2018-08-13T20:49:45.099" v="238" actId="1076"/>
          <ac:spMkLst>
            <pc:docMk/>
            <pc:sldMk cId="1647821978" sldId="308"/>
            <ac:spMk id="18" creationId="{707057EC-65E8-4F54-BD90-EAAA5AAD3A9E}"/>
          </ac:spMkLst>
        </pc:spChg>
        <pc:spChg chg="add mod">
          <ac:chgData name="Joe Smith" userId="S::joe.smith@crisis.org.uk::339c0dfa-b3e8-40d0-9156-d00e9ede1f4e" providerId="AD" clId="Web-{553762F0-AA07-E6D6-E794-AE3DB5832F77}" dt="2018-08-13T20:49:34.458" v="236" actId="1076"/>
          <ac:spMkLst>
            <pc:docMk/>
            <pc:sldMk cId="1647821978" sldId="308"/>
            <ac:spMk id="20" creationId="{9396B118-0165-40DE-8C41-3110FA1BB804}"/>
          </ac:spMkLst>
        </pc:spChg>
        <pc:spChg chg="add mod">
          <ac:chgData name="Joe Smith" userId="S::joe.smith@crisis.org.uk::339c0dfa-b3e8-40d0-9156-d00e9ede1f4e" providerId="AD" clId="Web-{553762F0-AA07-E6D6-E794-AE3DB5832F77}" dt="2018-08-13T20:50:51.177" v="242" actId="1076"/>
          <ac:spMkLst>
            <pc:docMk/>
            <pc:sldMk cId="1647821978" sldId="308"/>
            <ac:spMk id="21" creationId="{B3F1DA0C-4338-46F5-B734-69F33871277E}"/>
          </ac:spMkLst>
        </pc:spChg>
        <pc:spChg chg="add mod">
          <ac:chgData name="Joe Smith" userId="S::joe.smith@crisis.org.uk::339c0dfa-b3e8-40d0-9156-d00e9ede1f4e" providerId="AD" clId="Web-{553762F0-AA07-E6D6-E794-AE3DB5832F77}" dt="2018-08-13T20:52:45.692" v="255"/>
          <ac:spMkLst>
            <pc:docMk/>
            <pc:sldMk cId="1647821978" sldId="308"/>
            <ac:spMk id="22" creationId="{D6D7EE15-EB84-46E7-AC27-C11770C8CD23}"/>
          </ac:spMkLst>
        </pc:spChg>
        <pc:picChg chg="del mod">
          <ac:chgData name="Joe Smith" userId="S::joe.smith@crisis.org.uk::339c0dfa-b3e8-40d0-9156-d00e9ede1f4e" providerId="AD" clId="Web-{553762F0-AA07-E6D6-E794-AE3DB5832F77}" dt="2018-08-13T20:47:16.829" v="203"/>
          <ac:picMkLst>
            <pc:docMk/>
            <pc:sldMk cId="1647821978" sldId="308"/>
            <ac:picMk id="4" creationId="{AC07814D-E46D-413B-9960-1048B52CA172}"/>
          </ac:picMkLst>
        </pc:picChg>
        <pc:picChg chg="del mod">
          <ac:chgData name="Joe Smith" userId="S::joe.smith@crisis.org.uk::339c0dfa-b3e8-40d0-9156-d00e9ede1f4e" providerId="AD" clId="Web-{553762F0-AA07-E6D6-E794-AE3DB5832F77}" dt="2018-08-13T20:47:16.829" v="202"/>
          <ac:picMkLst>
            <pc:docMk/>
            <pc:sldMk cId="1647821978" sldId="308"/>
            <ac:picMk id="13" creationId="{26ADAD26-63C2-4F52-B3C4-009723368841}"/>
          </ac:picMkLst>
        </pc:picChg>
        <pc:picChg chg="add mod">
          <ac:chgData name="Joe Smith" userId="S::joe.smith@crisis.org.uk::339c0dfa-b3e8-40d0-9156-d00e9ede1f4e" providerId="AD" clId="Web-{553762F0-AA07-E6D6-E794-AE3DB5832F77}" dt="2018-08-13T20:54:25.317" v="258" actId="1076"/>
          <ac:picMkLst>
            <pc:docMk/>
            <pc:sldMk cId="1647821978" sldId="308"/>
            <ac:picMk id="23" creationId="{E72AAC25-A838-4F30-A597-F1559EA8942A}"/>
          </ac:picMkLst>
        </pc:picChg>
        <pc:cxnChg chg="add mod">
          <ac:chgData name="Joe Smith" userId="S::joe.smith@crisis.org.uk::339c0dfa-b3e8-40d0-9156-d00e9ede1f4e" providerId="AD" clId="Web-{553762F0-AA07-E6D6-E794-AE3DB5832F77}" dt="2018-08-13T20:51:22.130" v="243"/>
          <ac:cxnSpMkLst>
            <pc:docMk/>
            <pc:sldMk cId="1647821978" sldId="308"/>
            <ac:cxnSpMk id="3" creationId="{3085BFAD-2839-4C20-9BB0-5EFBB8A72DDE}"/>
          </ac:cxnSpMkLst>
        </pc:cxnChg>
        <pc:cxnChg chg="add mod">
          <ac:chgData name="Joe Smith" userId="S::joe.smith@crisis.org.uk::339c0dfa-b3e8-40d0-9156-d00e9ede1f4e" providerId="AD" clId="Web-{553762F0-AA07-E6D6-E794-AE3DB5832F77}" dt="2018-08-13T20:52:21.880" v="250" actId="1076"/>
          <ac:cxnSpMkLst>
            <pc:docMk/>
            <pc:sldMk cId="1647821978" sldId="308"/>
            <ac:cxnSpMk id="6" creationId="{4AE76C5E-4681-4680-9721-9435DE1128F8}"/>
          </ac:cxnSpMkLst>
        </pc:cxnChg>
        <pc:cxnChg chg="add del mod">
          <ac:chgData name="Joe Smith" userId="S::joe.smith@crisis.org.uk::339c0dfa-b3e8-40d0-9156-d00e9ede1f4e" providerId="AD" clId="Web-{553762F0-AA07-E6D6-E794-AE3DB5832F77}" dt="2018-08-13T20:40:32.945" v="165"/>
          <ac:cxnSpMkLst>
            <pc:docMk/>
            <pc:sldMk cId="1647821978" sldId="308"/>
            <ac:cxnSpMk id="8" creationId="{656690D0-CA13-4321-B7E1-193DABC2EFD1}"/>
          </ac:cxnSpMkLst>
        </pc:cxnChg>
      </pc:sldChg>
    </pc:docChg>
  </pc:docChgLst>
  <pc:docChgLst>
    <pc:chgData name="Joe Smith" userId="S::joe.smith@crisis.org.uk::339c0dfa-b3e8-40d0-9156-d00e9ede1f4e" providerId="AD" clId="Web-{D3BF0841-DC9A-1B7A-37A5-BBF29821EBBB}"/>
    <pc:docChg chg="addSld modSld">
      <pc:chgData name="Joe Smith" userId="S::joe.smith@crisis.org.uk::339c0dfa-b3e8-40d0-9156-d00e9ede1f4e" providerId="AD" clId="Web-{D3BF0841-DC9A-1B7A-37A5-BBF29821EBBB}" dt="2019-01-10T15:13:59.167" v="543" actId="20577"/>
      <pc:docMkLst>
        <pc:docMk/>
      </pc:docMkLst>
      <pc:sldChg chg="addSp delSp modSp add replId">
        <pc:chgData name="Joe Smith" userId="S::joe.smith@crisis.org.uk::339c0dfa-b3e8-40d0-9156-d00e9ede1f4e" providerId="AD" clId="Web-{D3BF0841-DC9A-1B7A-37A5-BBF29821EBBB}" dt="2019-01-10T15:13:59.167" v="542" actId="20577"/>
        <pc:sldMkLst>
          <pc:docMk/>
          <pc:sldMk cId="3547424698" sldId="339"/>
        </pc:sldMkLst>
        <pc:spChg chg="del">
          <ac:chgData name="Joe Smith" userId="S::joe.smith@crisis.org.uk::339c0dfa-b3e8-40d0-9156-d00e9ede1f4e" providerId="AD" clId="Web-{D3BF0841-DC9A-1B7A-37A5-BBF29821EBBB}" dt="2019-01-10T15:04:14.336" v="9"/>
          <ac:spMkLst>
            <pc:docMk/>
            <pc:sldMk cId="3547424698" sldId="339"/>
            <ac:spMk id="2" creationId="{7177EEA8-332B-4099-AD20-6C517B660719}"/>
          </ac:spMkLst>
        </pc:spChg>
        <pc:spChg chg="mod">
          <ac:chgData name="Joe Smith" userId="S::joe.smith@crisis.org.uk::339c0dfa-b3e8-40d0-9156-d00e9ede1f4e" providerId="AD" clId="Web-{D3BF0841-DC9A-1B7A-37A5-BBF29821EBBB}" dt="2019-01-10T15:04:10.742" v="6" actId="20577"/>
          <ac:spMkLst>
            <pc:docMk/>
            <pc:sldMk cId="3547424698" sldId="339"/>
            <ac:spMk id="3" creationId="{B7198A4C-6DC0-45B9-A047-B75E14E6D01C}"/>
          </ac:spMkLst>
        </pc:spChg>
        <pc:spChg chg="add mod">
          <ac:chgData name="Joe Smith" userId="S::joe.smith@crisis.org.uk::339c0dfa-b3e8-40d0-9156-d00e9ede1f4e" providerId="AD" clId="Web-{D3BF0841-DC9A-1B7A-37A5-BBF29821EBBB}" dt="2019-01-10T15:13:59.167" v="542" actId="20577"/>
          <ac:spMkLst>
            <pc:docMk/>
            <pc:sldMk cId="3547424698" sldId="339"/>
            <ac:spMk id="8" creationId="{F09E2760-0CED-4D4D-BD90-033A4D483C22}"/>
          </ac:spMkLst>
        </pc:spChg>
        <pc:graphicFrameChg chg="add del mod modGraphic">
          <ac:chgData name="Joe Smith" userId="S::joe.smith@crisis.org.uk::339c0dfa-b3e8-40d0-9156-d00e9ede1f4e" providerId="AD" clId="Web-{D3BF0841-DC9A-1B7A-37A5-BBF29821EBBB}" dt="2019-01-10T15:05:46.790" v="14"/>
          <ac:graphicFrameMkLst>
            <pc:docMk/>
            <pc:sldMk cId="3547424698" sldId="339"/>
            <ac:graphicFrameMk id="5" creationId="{10204762-1226-49CB-B0A0-5FF072B3D3DF}"/>
          </ac:graphicFrameMkLst>
        </pc:graphicFrameChg>
      </pc:sldChg>
    </pc:docChg>
  </pc:docChgLst>
  <pc:docChgLst>
    <pc:chgData name="Joe Smith" userId="S::joe.smith@crisis.org.uk::339c0dfa-b3e8-40d0-9156-d00e9ede1f4e" providerId="AD" clId="Web-{C9CF4A12-ACF0-708F-4D37-42A9A492B988}"/>
    <pc:docChg chg="modSld">
      <pc:chgData name="Joe Smith" userId="S::joe.smith@crisis.org.uk::339c0dfa-b3e8-40d0-9156-d00e9ede1f4e" providerId="AD" clId="Web-{C9CF4A12-ACF0-708F-4D37-42A9A492B988}" dt="2018-08-13T21:27:07.460" v="120"/>
      <pc:docMkLst>
        <pc:docMk/>
      </pc:docMkLst>
      <pc:sldChg chg="addSp modSp">
        <pc:chgData name="Joe Smith" userId="S::joe.smith@crisis.org.uk::339c0dfa-b3e8-40d0-9156-d00e9ede1f4e" providerId="AD" clId="Web-{C9CF4A12-ACF0-708F-4D37-42A9A492B988}" dt="2018-08-13T21:14:10.123" v="62" actId="20577"/>
        <pc:sldMkLst>
          <pc:docMk/>
          <pc:sldMk cId="1545618131" sldId="290"/>
        </pc:sldMkLst>
        <pc:spChg chg="add mod">
          <ac:chgData name="Joe Smith" userId="S::joe.smith@crisis.org.uk::339c0dfa-b3e8-40d0-9156-d00e9ede1f4e" providerId="AD" clId="Web-{C9CF4A12-ACF0-708F-4D37-42A9A492B988}" dt="2018-08-13T21:10:11.934" v="20" actId="1076"/>
          <ac:spMkLst>
            <pc:docMk/>
            <pc:sldMk cId="1545618131" sldId="290"/>
            <ac:spMk id="18" creationId="{E4219F70-4AAC-4396-B86A-D3F29CCE4D7F}"/>
          </ac:spMkLst>
        </pc:spChg>
        <pc:spChg chg="add mod">
          <ac:chgData name="Joe Smith" userId="S::joe.smith@crisis.org.uk::339c0dfa-b3e8-40d0-9156-d00e9ede1f4e" providerId="AD" clId="Web-{C9CF4A12-ACF0-708F-4D37-42A9A492B988}" dt="2018-08-13T21:10:11.950" v="21" actId="1076"/>
          <ac:spMkLst>
            <pc:docMk/>
            <pc:sldMk cId="1545618131" sldId="290"/>
            <ac:spMk id="19" creationId="{2C02A23D-63B9-44E4-AFD6-5B0EBDA0F74A}"/>
          </ac:spMkLst>
        </pc:spChg>
        <pc:spChg chg="mod">
          <ac:chgData name="Joe Smith" userId="S::joe.smith@crisis.org.uk::339c0dfa-b3e8-40d0-9156-d00e9ede1f4e" providerId="AD" clId="Web-{C9CF4A12-ACF0-708F-4D37-42A9A492B988}" dt="2018-08-13T21:12:47.746" v="53" actId="14100"/>
          <ac:spMkLst>
            <pc:docMk/>
            <pc:sldMk cId="1545618131" sldId="290"/>
            <ac:spMk id="24" creationId="{415D34A3-8C31-44E0-B29E-04E7D83BC2AB}"/>
          </ac:spMkLst>
        </pc:spChg>
        <pc:spChg chg="mod">
          <ac:chgData name="Joe Smith" userId="S::joe.smith@crisis.org.uk::339c0dfa-b3e8-40d0-9156-d00e9ede1f4e" providerId="AD" clId="Web-{C9CF4A12-ACF0-708F-4D37-42A9A492B988}" dt="2018-08-13T21:09:27.169" v="0"/>
          <ac:spMkLst>
            <pc:docMk/>
            <pc:sldMk cId="1545618131" sldId="290"/>
            <ac:spMk id="25" creationId="{1F37C29D-21D9-4A61-90F2-7C848CEE37CA}"/>
          </ac:spMkLst>
        </pc:spChg>
        <pc:spChg chg="mod">
          <ac:chgData name="Joe Smith" userId="S::joe.smith@crisis.org.uk::339c0dfa-b3e8-40d0-9156-d00e9ede1f4e" providerId="AD" clId="Web-{C9CF4A12-ACF0-708F-4D37-42A9A492B988}" dt="2018-08-13T21:09:27.184" v="1"/>
          <ac:spMkLst>
            <pc:docMk/>
            <pc:sldMk cId="1545618131" sldId="290"/>
            <ac:spMk id="26" creationId="{EB0A05D7-ADE5-4384-BD55-D992CD42B83D}"/>
          </ac:spMkLst>
        </pc:spChg>
        <pc:spChg chg="mod">
          <ac:chgData name="Joe Smith" userId="S::joe.smith@crisis.org.uk::339c0dfa-b3e8-40d0-9156-d00e9ede1f4e" providerId="AD" clId="Web-{C9CF4A12-ACF0-708F-4D37-42A9A492B988}" dt="2018-08-13T21:09:27.184" v="2"/>
          <ac:spMkLst>
            <pc:docMk/>
            <pc:sldMk cId="1545618131" sldId="290"/>
            <ac:spMk id="27" creationId="{26778EBF-FF97-4DF6-B8C0-3C99DA7CBD99}"/>
          </ac:spMkLst>
        </pc:spChg>
        <pc:spChg chg="mod">
          <ac:chgData name="Joe Smith" userId="S::joe.smith@crisis.org.uk::339c0dfa-b3e8-40d0-9156-d00e9ede1f4e" providerId="AD" clId="Web-{C9CF4A12-ACF0-708F-4D37-42A9A492B988}" dt="2018-08-13T21:09:27.200" v="3"/>
          <ac:spMkLst>
            <pc:docMk/>
            <pc:sldMk cId="1545618131" sldId="290"/>
            <ac:spMk id="28" creationId="{C9F8CBDC-8555-4336-BF39-F9D439CF7CC9}"/>
          </ac:spMkLst>
        </pc:spChg>
        <pc:spChg chg="mod">
          <ac:chgData name="Joe Smith" userId="S::joe.smith@crisis.org.uk::339c0dfa-b3e8-40d0-9156-d00e9ede1f4e" providerId="AD" clId="Web-{C9CF4A12-ACF0-708F-4D37-42A9A492B988}" dt="2018-08-13T21:09:27.200" v="4"/>
          <ac:spMkLst>
            <pc:docMk/>
            <pc:sldMk cId="1545618131" sldId="290"/>
            <ac:spMk id="29" creationId="{3A62E239-F053-4F7C-9B04-F29B12570294}"/>
          </ac:spMkLst>
        </pc:spChg>
        <pc:spChg chg="add mod">
          <ac:chgData name="Joe Smith" userId="S::joe.smith@crisis.org.uk::339c0dfa-b3e8-40d0-9156-d00e9ede1f4e" providerId="AD" clId="Web-{C9CF4A12-ACF0-708F-4D37-42A9A492B988}" dt="2018-08-13T21:10:11.950" v="22" actId="1076"/>
          <ac:spMkLst>
            <pc:docMk/>
            <pc:sldMk cId="1545618131" sldId="290"/>
            <ac:spMk id="30" creationId="{D4801F30-3DB1-4DF7-ADE5-11E6E8DF7514}"/>
          </ac:spMkLst>
        </pc:spChg>
        <pc:spChg chg="add mod">
          <ac:chgData name="Joe Smith" userId="S::joe.smith@crisis.org.uk::339c0dfa-b3e8-40d0-9156-d00e9ede1f4e" providerId="AD" clId="Web-{C9CF4A12-ACF0-708F-4D37-42A9A492B988}" dt="2018-08-13T21:10:11.965" v="23" actId="1076"/>
          <ac:spMkLst>
            <pc:docMk/>
            <pc:sldMk cId="1545618131" sldId="290"/>
            <ac:spMk id="31" creationId="{FD23C5A0-64E9-455C-BB60-D0A1CA52CADB}"/>
          </ac:spMkLst>
        </pc:spChg>
        <pc:spChg chg="add mod">
          <ac:chgData name="Joe Smith" userId="S::joe.smith@crisis.org.uk::339c0dfa-b3e8-40d0-9156-d00e9ede1f4e" providerId="AD" clId="Web-{C9CF4A12-ACF0-708F-4D37-42A9A492B988}" dt="2018-08-13T21:10:11.981" v="24" actId="1076"/>
          <ac:spMkLst>
            <pc:docMk/>
            <pc:sldMk cId="1545618131" sldId="290"/>
            <ac:spMk id="32" creationId="{71C61E73-04A5-4206-A522-31CDE519C9F3}"/>
          </ac:spMkLst>
        </pc:spChg>
        <pc:spChg chg="add mod">
          <ac:chgData name="Joe Smith" userId="S::joe.smith@crisis.org.uk::339c0dfa-b3e8-40d0-9156-d00e9ede1f4e" providerId="AD" clId="Web-{C9CF4A12-ACF0-708F-4D37-42A9A492B988}" dt="2018-08-13T21:11:20.793" v="31" actId="1076"/>
          <ac:spMkLst>
            <pc:docMk/>
            <pc:sldMk cId="1545618131" sldId="290"/>
            <ac:spMk id="33" creationId="{59C6ABC5-16BC-4567-B406-51451DDC9521}"/>
          </ac:spMkLst>
        </pc:spChg>
        <pc:spChg chg="add mod">
          <ac:chgData name="Joe Smith" userId="S::joe.smith@crisis.org.uk::339c0dfa-b3e8-40d0-9156-d00e9ede1f4e" providerId="AD" clId="Web-{C9CF4A12-ACF0-708F-4D37-42A9A492B988}" dt="2018-08-13T21:11:28.777" v="33" actId="1076"/>
          <ac:spMkLst>
            <pc:docMk/>
            <pc:sldMk cId="1545618131" sldId="290"/>
            <ac:spMk id="34" creationId="{01E3CE61-A753-48EF-BEF6-143BF8B1B884}"/>
          </ac:spMkLst>
        </pc:spChg>
        <pc:spChg chg="add mod">
          <ac:chgData name="Joe Smith" userId="S::joe.smith@crisis.org.uk::339c0dfa-b3e8-40d0-9156-d00e9ede1f4e" providerId="AD" clId="Web-{C9CF4A12-ACF0-708F-4D37-42A9A492B988}" dt="2018-08-13T21:11:38.199" v="35" actId="1076"/>
          <ac:spMkLst>
            <pc:docMk/>
            <pc:sldMk cId="1545618131" sldId="290"/>
            <ac:spMk id="35" creationId="{A52A6C68-A9A0-43C1-A4D7-F6C579BB8961}"/>
          </ac:spMkLst>
        </pc:spChg>
        <pc:spChg chg="add mod">
          <ac:chgData name="Joe Smith" userId="S::joe.smith@crisis.org.uk::339c0dfa-b3e8-40d0-9156-d00e9ede1f4e" providerId="AD" clId="Web-{C9CF4A12-ACF0-708F-4D37-42A9A492B988}" dt="2018-08-13T21:11:47.777" v="37" actId="1076"/>
          <ac:spMkLst>
            <pc:docMk/>
            <pc:sldMk cId="1545618131" sldId="290"/>
            <ac:spMk id="36" creationId="{3D79B0E4-EF38-4BE2-8BD9-3F92D9A1696F}"/>
          </ac:spMkLst>
        </pc:spChg>
        <pc:spChg chg="add mod">
          <ac:chgData name="Joe Smith" userId="S::joe.smith@crisis.org.uk::339c0dfa-b3e8-40d0-9156-d00e9ede1f4e" providerId="AD" clId="Web-{C9CF4A12-ACF0-708F-4D37-42A9A492B988}" dt="2018-08-13T21:11:56.246" v="39" actId="1076"/>
          <ac:spMkLst>
            <pc:docMk/>
            <pc:sldMk cId="1545618131" sldId="290"/>
            <ac:spMk id="37" creationId="{9FA9D943-AF0D-48FB-ACAC-ED5DCC240661}"/>
          </ac:spMkLst>
        </pc:spChg>
        <pc:spChg chg="add mod">
          <ac:chgData name="Joe Smith" userId="S::joe.smith@crisis.org.uk::339c0dfa-b3e8-40d0-9156-d00e9ede1f4e" providerId="AD" clId="Web-{C9CF4A12-ACF0-708F-4D37-42A9A492B988}" dt="2018-08-13T21:12:21.027" v="45" actId="1076"/>
          <ac:spMkLst>
            <pc:docMk/>
            <pc:sldMk cId="1545618131" sldId="290"/>
            <ac:spMk id="38" creationId="{5FD8210C-E197-4ADC-95BD-F1C9040D143B}"/>
          </ac:spMkLst>
        </pc:spChg>
        <pc:spChg chg="add mod">
          <ac:chgData name="Joe Smith" userId="S::joe.smith@crisis.org.uk::339c0dfa-b3e8-40d0-9156-d00e9ede1f4e" providerId="AD" clId="Web-{C9CF4A12-ACF0-708F-4D37-42A9A492B988}" dt="2018-08-13T21:12:40.403" v="52" actId="1076"/>
          <ac:spMkLst>
            <pc:docMk/>
            <pc:sldMk cId="1545618131" sldId="290"/>
            <ac:spMk id="39" creationId="{ECC5950A-A9F7-4F18-B33E-3623DACECC73}"/>
          </ac:spMkLst>
        </pc:spChg>
        <pc:spChg chg="add mod">
          <ac:chgData name="Joe Smith" userId="S::joe.smith@crisis.org.uk::339c0dfa-b3e8-40d0-9156-d00e9ede1f4e" providerId="AD" clId="Web-{C9CF4A12-ACF0-708F-4D37-42A9A492B988}" dt="2018-08-13T21:12:21.059" v="47" actId="1076"/>
          <ac:spMkLst>
            <pc:docMk/>
            <pc:sldMk cId="1545618131" sldId="290"/>
            <ac:spMk id="40" creationId="{31D2E4E7-4533-45F9-B372-EADC3D681E13}"/>
          </ac:spMkLst>
        </pc:spChg>
        <pc:spChg chg="add mod">
          <ac:chgData name="Joe Smith" userId="S::joe.smith@crisis.org.uk::339c0dfa-b3e8-40d0-9156-d00e9ede1f4e" providerId="AD" clId="Web-{C9CF4A12-ACF0-708F-4D37-42A9A492B988}" dt="2018-08-13T21:12:34.949" v="50" actId="1076"/>
          <ac:spMkLst>
            <pc:docMk/>
            <pc:sldMk cId="1545618131" sldId="290"/>
            <ac:spMk id="41" creationId="{B381CA02-F111-4014-AD5F-726FE3718083}"/>
          </ac:spMkLst>
        </pc:spChg>
        <pc:spChg chg="add mod">
          <ac:chgData name="Joe Smith" userId="S::joe.smith@crisis.org.uk::339c0dfa-b3e8-40d0-9156-d00e9ede1f4e" providerId="AD" clId="Web-{C9CF4A12-ACF0-708F-4D37-42A9A492B988}" dt="2018-08-13T21:12:37.012" v="51" actId="1076"/>
          <ac:spMkLst>
            <pc:docMk/>
            <pc:sldMk cId="1545618131" sldId="290"/>
            <ac:spMk id="42" creationId="{ACF7FD89-4F69-47E7-A759-8DF32E634BE1}"/>
          </ac:spMkLst>
        </pc:spChg>
        <pc:spChg chg="add mod">
          <ac:chgData name="Joe Smith" userId="S::joe.smith@crisis.org.uk::339c0dfa-b3e8-40d0-9156-d00e9ede1f4e" providerId="AD" clId="Web-{C9CF4A12-ACF0-708F-4D37-42A9A492B988}" dt="2018-08-13T21:14:10.123" v="62" actId="20577"/>
          <ac:spMkLst>
            <pc:docMk/>
            <pc:sldMk cId="1545618131" sldId="290"/>
            <ac:spMk id="43" creationId="{C70C8927-F626-4D15-BF62-C212D16318AC}"/>
          </ac:spMkLst>
        </pc:spChg>
      </pc:sldChg>
      <pc:sldChg chg="modSp">
        <pc:chgData name="Joe Smith" userId="S::joe.smith@crisis.org.uk::339c0dfa-b3e8-40d0-9156-d00e9ede1f4e" providerId="AD" clId="Web-{C9CF4A12-ACF0-708F-4D37-42A9A492B988}" dt="2018-08-13T21:26:18.772" v="86" actId="20577"/>
        <pc:sldMkLst>
          <pc:docMk/>
          <pc:sldMk cId="624427639" sldId="302"/>
        </pc:sldMkLst>
        <pc:spChg chg="mod">
          <ac:chgData name="Joe Smith" userId="S::joe.smith@crisis.org.uk::339c0dfa-b3e8-40d0-9156-d00e9ede1f4e" providerId="AD" clId="Web-{C9CF4A12-ACF0-708F-4D37-42A9A492B988}" dt="2018-08-13T21:26:18.772" v="86" actId="20577"/>
          <ac:spMkLst>
            <pc:docMk/>
            <pc:sldMk cId="624427639" sldId="302"/>
            <ac:spMk id="5" creationId="{34A765DE-BE5C-4860-BAB4-F717F1B5503B}"/>
          </ac:spMkLst>
        </pc:spChg>
      </pc:sldChg>
      <pc:sldChg chg="modNotes">
        <pc:chgData name="Joe Smith" userId="S::joe.smith@crisis.org.uk::339c0dfa-b3e8-40d0-9156-d00e9ede1f4e" providerId="AD" clId="Web-{C9CF4A12-ACF0-708F-4D37-42A9A492B988}" dt="2018-08-13T21:27:07.460" v="120"/>
        <pc:sldMkLst>
          <pc:docMk/>
          <pc:sldMk cId="389176958" sldId="304"/>
        </pc:sldMkLst>
      </pc:sldChg>
    </pc:docChg>
  </pc:docChgLst>
  <pc:docChgLst>
    <pc:chgData name="Joe Smith" userId="S::joe.smith@crisis.org.uk::339c0dfa-b3e8-40d0-9156-d00e9ede1f4e" providerId="AD" clId="Web-{2F28A23E-54E4-F789-8529-D6C96B1CB0C7}"/>
    <pc:docChg chg="addSld delSld modSld">
      <pc:chgData name="Joe Smith" userId="S::joe.smith@crisis.org.uk::339c0dfa-b3e8-40d0-9156-d00e9ede1f4e" providerId="AD" clId="Web-{2F28A23E-54E4-F789-8529-D6C96B1CB0C7}" dt="2018-08-14T08:45:05.128" v="28"/>
      <pc:docMkLst>
        <pc:docMk/>
      </pc:docMkLst>
      <pc:sldChg chg="del">
        <pc:chgData name="Joe Smith" userId="S::joe.smith@crisis.org.uk::339c0dfa-b3e8-40d0-9156-d00e9ede1f4e" providerId="AD" clId="Web-{2F28A23E-54E4-F789-8529-D6C96B1CB0C7}" dt="2018-08-14T08:41:58.907" v="1"/>
        <pc:sldMkLst>
          <pc:docMk/>
          <pc:sldMk cId="1611911147" sldId="294"/>
        </pc:sldMkLst>
      </pc:sldChg>
      <pc:sldChg chg="delSp modSp add replId">
        <pc:chgData name="Joe Smith" userId="S::joe.smith@crisis.org.uk::339c0dfa-b3e8-40d0-9156-d00e9ede1f4e" providerId="AD" clId="Web-{2F28A23E-54E4-F789-8529-D6C96B1CB0C7}" dt="2018-08-14T08:43:27.580" v="27" actId="20577"/>
        <pc:sldMkLst>
          <pc:docMk/>
          <pc:sldMk cId="1490183356" sldId="311"/>
        </pc:sldMkLst>
        <pc:spChg chg="mod">
          <ac:chgData name="Joe Smith" userId="S::joe.smith@crisis.org.uk::339c0dfa-b3e8-40d0-9156-d00e9ede1f4e" providerId="AD" clId="Web-{2F28A23E-54E4-F789-8529-D6C96B1CB0C7}" dt="2018-08-14T08:43:27.580" v="27" actId="20577"/>
          <ac:spMkLst>
            <pc:docMk/>
            <pc:sldMk cId="1490183356" sldId="311"/>
            <ac:spMk id="9" creationId="{E5D313A7-BB89-460E-9121-F22365CAE64E}"/>
          </ac:spMkLst>
        </pc:spChg>
        <pc:spChg chg="del">
          <ac:chgData name="Joe Smith" userId="S::joe.smith@crisis.org.uk::339c0dfa-b3e8-40d0-9156-d00e9ede1f4e" providerId="AD" clId="Web-{2F28A23E-54E4-F789-8529-D6C96B1CB0C7}" dt="2018-08-14T08:42:37.782" v="24"/>
          <ac:spMkLst>
            <pc:docMk/>
            <pc:sldMk cId="1490183356" sldId="311"/>
            <ac:spMk id="10" creationId="{33E2002D-C236-4DFD-90EA-98F33C4CE384}"/>
          </ac:spMkLst>
        </pc:spChg>
        <pc:spChg chg="del">
          <ac:chgData name="Joe Smith" userId="S::joe.smith@crisis.org.uk::339c0dfa-b3e8-40d0-9156-d00e9ede1f4e" providerId="AD" clId="Web-{2F28A23E-54E4-F789-8529-D6C96B1CB0C7}" dt="2018-08-14T08:42:37.782" v="23"/>
          <ac:spMkLst>
            <pc:docMk/>
            <pc:sldMk cId="1490183356" sldId="311"/>
            <ac:spMk id="16" creationId="{EAF23E1A-600C-4DD0-8D08-39D8D6B3EA0F}"/>
          </ac:spMkLst>
        </pc:spChg>
        <pc:spChg chg="del">
          <ac:chgData name="Joe Smith" userId="S::joe.smith@crisis.org.uk::339c0dfa-b3e8-40d0-9156-d00e9ede1f4e" providerId="AD" clId="Web-{2F28A23E-54E4-F789-8529-D6C96B1CB0C7}" dt="2018-08-14T08:42:37.782" v="22"/>
          <ac:spMkLst>
            <pc:docMk/>
            <pc:sldMk cId="1490183356" sldId="311"/>
            <ac:spMk id="18" creationId="{DEE7B742-08FE-4410-AD10-1DAE7A2AA719}"/>
          </ac:spMkLst>
        </pc:spChg>
        <pc:spChg chg="del">
          <ac:chgData name="Joe Smith" userId="S::joe.smith@crisis.org.uk::339c0dfa-b3e8-40d0-9156-d00e9ede1f4e" providerId="AD" clId="Web-{2F28A23E-54E4-F789-8529-D6C96B1CB0C7}" dt="2018-08-14T08:42:37.782" v="21"/>
          <ac:spMkLst>
            <pc:docMk/>
            <pc:sldMk cId="1490183356" sldId="311"/>
            <ac:spMk id="20" creationId="{D5279914-DE4D-49D0-B9CA-D1409656C0C5}"/>
          </ac:spMkLst>
        </pc:spChg>
        <pc:spChg chg="del">
          <ac:chgData name="Joe Smith" userId="S::joe.smith@crisis.org.uk::339c0dfa-b3e8-40d0-9156-d00e9ede1f4e" providerId="AD" clId="Web-{2F28A23E-54E4-F789-8529-D6C96B1CB0C7}" dt="2018-08-14T08:42:37.782" v="20"/>
          <ac:spMkLst>
            <pc:docMk/>
            <pc:sldMk cId="1490183356" sldId="311"/>
            <ac:spMk id="22" creationId="{0254E6C3-B9E2-4C0B-89ED-E4207A43DA96}"/>
          </ac:spMkLst>
        </pc:spChg>
        <pc:spChg chg="del">
          <ac:chgData name="Joe Smith" userId="S::joe.smith@crisis.org.uk::339c0dfa-b3e8-40d0-9156-d00e9ede1f4e" providerId="AD" clId="Web-{2F28A23E-54E4-F789-8529-D6C96B1CB0C7}" dt="2018-08-14T08:42:37.782" v="19"/>
          <ac:spMkLst>
            <pc:docMk/>
            <pc:sldMk cId="1490183356" sldId="311"/>
            <ac:spMk id="24" creationId="{A49B918E-960C-4508-8E7D-15F8EE40B64E}"/>
          </ac:spMkLst>
        </pc:spChg>
        <pc:spChg chg="mod">
          <ac:chgData name="Joe Smith" userId="S::joe.smith@crisis.org.uk::339c0dfa-b3e8-40d0-9156-d00e9ede1f4e" providerId="AD" clId="Web-{2F28A23E-54E4-F789-8529-D6C96B1CB0C7}" dt="2018-08-14T08:42:26.469" v="16" actId="20577"/>
          <ac:spMkLst>
            <pc:docMk/>
            <pc:sldMk cId="1490183356" sldId="311"/>
            <ac:spMk id="28" creationId="{24D67A7E-A63B-49F4-BAB0-667FF1860586}"/>
          </ac:spMkLst>
        </pc:spChg>
      </pc:sldChg>
      <pc:sldChg chg="add replId">
        <pc:chgData name="Joe Smith" userId="S::joe.smith@crisis.org.uk::339c0dfa-b3e8-40d0-9156-d00e9ede1f4e" providerId="AD" clId="Web-{2F28A23E-54E4-F789-8529-D6C96B1CB0C7}" dt="2018-08-14T08:45:05.128" v="28"/>
        <pc:sldMkLst>
          <pc:docMk/>
          <pc:sldMk cId="1776456602" sldId="312"/>
        </pc:sldMkLst>
      </pc:sldChg>
    </pc:docChg>
  </pc:docChgLst>
  <pc:docChgLst>
    <pc:chgData name="Joe Smith" userId="S::joe.smith@crisis.org.uk::339c0dfa-b3e8-40d0-9156-d00e9ede1f4e" providerId="AD" clId="Web-{7984C7CA-D9C3-44AF-BACE-0D1156ED55EE}"/>
    <pc:docChg chg="modSld">
      <pc:chgData name="Joe Smith" userId="S::joe.smith@crisis.org.uk::339c0dfa-b3e8-40d0-9156-d00e9ede1f4e" providerId="AD" clId="Web-{7984C7CA-D9C3-44AF-BACE-0D1156ED55EE}" dt="2019-01-15T14:30:22.702" v="42" actId="20577"/>
      <pc:docMkLst>
        <pc:docMk/>
      </pc:docMkLst>
      <pc:sldChg chg="modSp">
        <pc:chgData name="Joe Smith" userId="S::joe.smith@crisis.org.uk::339c0dfa-b3e8-40d0-9156-d00e9ede1f4e" providerId="AD" clId="Web-{7984C7CA-D9C3-44AF-BACE-0D1156ED55EE}" dt="2019-01-15T14:28:54.968" v="9" actId="20577"/>
        <pc:sldMkLst>
          <pc:docMk/>
          <pc:sldMk cId="2608399795" sldId="352"/>
        </pc:sldMkLst>
        <pc:spChg chg="mod">
          <ac:chgData name="Joe Smith" userId="S::joe.smith@crisis.org.uk::339c0dfa-b3e8-40d0-9156-d00e9ede1f4e" providerId="AD" clId="Web-{7984C7CA-D9C3-44AF-BACE-0D1156ED55EE}" dt="2019-01-15T14:28:54.968" v="9" actId="20577"/>
          <ac:spMkLst>
            <pc:docMk/>
            <pc:sldMk cId="2608399795" sldId="352"/>
            <ac:spMk id="3" creationId="{B7198A4C-6DC0-45B9-A047-B75E14E6D01C}"/>
          </ac:spMkLst>
        </pc:spChg>
      </pc:sldChg>
      <pc:sldChg chg="modSp">
        <pc:chgData name="Joe Smith" userId="S::joe.smith@crisis.org.uk::339c0dfa-b3e8-40d0-9156-d00e9ede1f4e" providerId="AD" clId="Web-{7984C7CA-D9C3-44AF-BACE-0D1156ED55EE}" dt="2019-01-15T14:30:22.702" v="42" actId="20577"/>
        <pc:sldMkLst>
          <pc:docMk/>
          <pc:sldMk cId="2204839153" sldId="354"/>
        </pc:sldMkLst>
        <pc:spChg chg="mod">
          <ac:chgData name="Joe Smith" userId="S::joe.smith@crisis.org.uk::339c0dfa-b3e8-40d0-9156-d00e9ede1f4e" providerId="AD" clId="Web-{7984C7CA-D9C3-44AF-BACE-0D1156ED55EE}" dt="2019-01-15T14:30:22.702" v="42" actId="20577"/>
          <ac:spMkLst>
            <pc:docMk/>
            <pc:sldMk cId="2204839153" sldId="354"/>
            <ac:spMk id="5" creationId="{7F09B711-095E-4D23-8881-BB9471FBB217}"/>
          </ac:spMkLst>
        </pc:spChg>
      </pc:sldChg>
    </pc:docChg>
  </pc:docChgLst>
  <pc:docChgLst>
    <pc:chgData name="Joe Smith" userId="S::joe.smith@crisis.org.uk::339c0dfa-b3e8-40d0-9156-d00e9ede1f4e" providerId="AD" clId="Web-{A77BBEE5-B7B6-486E-4FAC-048F2658C28E}"/>
    <pc:docChg chg="addSld delSld modSld sldOrd">
      <pc:chgData name="Joe Smith" userId="S::joe.smith@crisis.org.uk::339c0dfa-b3e8-40d0-9156-d00e9ede1f4e" providerId="AD" clId="Web-{A77BBEE5-B7B6-486E-4FAC-048F2658C28E}" dt="2019-01-08T08:10:46.864" v="107" actId="20577"/>
      <pc:docMkLst>
        <pc:docMk/>
      </pc:docMkLst>
      <pc:sldChg chg="del">
        <pc:chgData name="Joe Smith" userId="S::joe.smith@crisis.org.uk::339c0dfa-b3e8-40d0-9156-d00e9ede1f4e" providerId="AD" clId="Web-{A77BBEE5-B7B6-486E-4FAC-048F2658C28E}" dt="2019-01-08T08:01:50.037" v="29"/>
        <pc:sldMkLst>
          <pc:docMk/>
          <pc:sldMk cId="1721946913" sldId="289"/>
        </pc:sldMkLst>
      </pc:sldChg>
      <pc:sldChg chg="del">
        <pc:chgData name="Joe Smith" userId="S::joe.smith@crisis.org.uk::339c0dfa-b3e8-40d0-9156-d00e9ede1f4e" providerId="AD" clId="Web-{A77BBEE5-B7B6-486E-4FAC-048F2658C28E}" dt="2019-01-08T08:01:50.021" v="21"/>
        <pc:sldMkLst>
          <pc:docMk/>
          <pc:sldMk cId="705224998" sldId="291"/>
        </pc:sldMkLst>
      </pc:sldChg>
      <pc:sldChg chg="modSp ord">
        <pc:chgData name="Joe Smith" userId="S::joe.smith@crisis.org.uk::339c0dfa-b3e8-40d0-9156-d00e9ede1f4e" providerId="AD" clId="Web-{A77BBEE5-B7B6-486E-4FAC-048F2658C28E}" dt="2019-01-08T08:07:45.505" v="34" actId="14100"/>
        <pc:sldMkLst>
          <pc:docMk/>
          <pc:sldMk cId="2343568461" sldId="295"/>
        </pc:sldMkLst>
        <pc:spChg chg="mod">
          <ac:chgData name="Joe Smith" userId="S::joe.smith@crisis.org.uk::339c0dfa-b3e8-40d0-9156-d00e9ede1f4e" providerId="AD" clId="Web-{A77BBEE5-B7B6-486E-4FAC-048F2658C28E}" dt="2019-01-08T08:07:45.505" v="34" actId="14100"/>
          <ac:spMkLst>
            <pc:docMk/>
            <pc:sldMk cId="2343568461" sldId="295"/>
            <ac:spMk id="10" creationId="{89960B85-1828-40AE-A343-FCC92301B7F6}"/>
          </ac:spMkLst>
        </pc:spChg>
      </pc:sldChg>
      <pc:sldChg chg="del">
        <pc:chgData name="Joe Smith" userId="S::joe.smith@crisis.org.uk::339c0dfa-b3e8-40d0-9156-d00e9ede1f4e" providerId="AD" clId="Web-{A77BBEE5-B7B6-486E-4FAC-048F2658C28E}" dt="2019-01-08T08:01:50.021" v="20"/>
        <pc:sldMkLst>
          <pc:docMk/>
          <pc:sldMk cId="1647821978" sldId="308"/>
        </pc:sldMkLst>
      </pc:sldChg>
      <pc:sldChg chg="del">
        <pc:chgData name="Joe Smith" userId="S::joe.smith@crisis.org.uk::339c0dfa-b3e8-40d0-9156-d00e9ede1f4e" providerId="AD" clId="Web-{A77BBEE5-B7B6-486E-4FAC-048F2658C28E}" dt="2019-01-08T08:01:50.021" v="22"/>
        <pc:sldMkLst>
          <pc:docMk/>
          <pc:sldMk cId="829478479" sldId="310"/>
        </pc:sldMkLst>
      </pc:sldChg>
      <pc:sldChg chg="addSp delSp modSp">
        <pc:chgData name="Joe Smith" userId="S::joe.smith@crisis.org.uk::339c0dfa-b3e8-40d0-9156-d00e9ede1f4e" providerId="AD" clId="Web-{A77BBEE5-B7B6-486E-4FAC-048F2658C28E}" dt="2019-01-08T08:08:22.458" v="51" actId="20577"/>
        <pc:sldMkLst>
          <pc:docMk/>
          <pc:sldMk cId="2242156874" sldId="311"/>
        </pc:sldMkLst>
        <pc:spChg chg="del">
          <ac:chgData name="Joe Smith" userId="S::joe.smith@crisis.org.uk::339c0dfa-b3e8-40d0-9156-d00e9ede1f4e" providerId="AD" clId="Web-{A77BBEE5-B7B6-486E-4FAC-048F2658C28E}" dt="2019-01-08T07:59:23.834" v="7"/>
          <ac:spMkLst>
            <pc:docMk/>
            <pc:sldMk cId="2242156874" sldId="311"/>
            <ac:spMk id="2" creationId="{89FED2B2-9EDD-43C5-8E9A-B064B668DB95}"/>
          </ac:spMkLst>
        </pc:spChg>
        <pc:spChg chg="add">
          <ac:chgData name="Joe Smith" userId="S::joe.smith@crisis.org.uk::339c0dfa-b3e8-40d0-9156-d00e9ede1f4e" providerId="AD" clId="Web-{A77BBEE5-B7B6-486E-4FAC-048F2658C28E}" dt="2019-01-08T08:07:52.849" v="35"/>
          <ac:spMkLst>
            <pc:docMk/>
            <pc:sldMk cId="2242156874" sldId="311"/>
            <ac:spMk id="3" creationId="{5AC88D0A-635B-46EB-A7B6-57282D2E8E02}"/>
          </ac:spMkLst>
        </pc:spChg>
        <pc:spChg chg="add mod">
          <ac:chgData name="Joe Smith" userId="S::joe.smith@crisis.org.uk::339c0dfa-b3e8-40d0-9156-d00e9ede1f4e" providerId="AD" clId="Web-{A77BBEE5-B7B6-486E-4FAC-048F2658C28E}" dt="2019-01-08T08:08:22.458" v="51" actId="20577"/>
          <ac:spMkLst>
            <pc:docMk/>
            <pc:sldMk cId="2242156874" sldId="311"/>
            <ac:spMk id="5" creationId="{D3BD812D-C061-4070-BEB1-072027A02295}"/>
          </ac:spMkLst>
        </pc:spChg>
        <pc:spChg chg="mod">
          <ac:chgData name="Joe Smith" userId="S::joe.smith@crisis.org.uk::339c0dfa-b3e8-40d0-9156-d00e9ede1f4e" providerId="AD" clId="Web-{A77BBEE5-B7B6-486E-4FAC-048F2658C28E}" dt="2019-01-08T08:00:22.006" v="12" actId="1076"/>
          <ac:spMkLst>
            <pc:docMk/>
            <pc:sldMk cId="2242156874" sldId="311"/>
            <ac:spMk id="8" creationId="{D762A24C-A482-44BB-AFEB-8556C03B96A7}"/>
          </ac:spMkLst>
        </pc:spChg>
      </pc:sldChg>
      <pc:sldChg chg="del">
        <pc:chgData name="Joe Smith" userId="S::joe.smith@crisis.org.uk::339c0dfa-b3e8-40d0-9156-d00e9ede1f4e" providerId="AD" clId="Web-{A77BBEE5-B7B6-486E-4FAC-048F2658C28E}" dt="2019-01-08T08:01:50.021" v="23"/>
        <pc:sldMkLst>
          <pc:docMk/>
          <pc:sldMk cId="2550412371" sldId="312"/>
        </pc:sldMkLst>
      </pc:sldChg>
      <pc:sldChg chg="del">
        <pc:chgData name="Joe Smith" userId="S::joe.smith@crisis.org.uk::339c0dfa-b3e8-40d0-9156-d00e9ede1f4e" providerId="AD" clId="Web-{A77BBEE5-B7B6-486E-4FAC-048F2658C28E}" dt="2019-01-08T08:01:50.037" v="24"/>
        <pc:sldMkLst>
          <pc:docMk/>
          <pc:sldMk cId="137233608" sldId="313"/>
        </pc:sldMkLst>
      </pc:sldChg>
      <pc:sldChg chg="del">
        <pc:chgData name="Joe Smith" userId="S::joe.smith@crisis.org.uk::339c0dfa-b3e8-40d0-9156-d00e9ede1f4e" providerId="AD" clId="Web-{A77BBEE5-B7B6-486E-4FAC-048F2658C28E}" dt="2019-01-08T08:01:50.037" v="25"/>
        <pc:sldMkLst>
          <pc:docMk/>
          <pc:sldMk cId="2184042120" sldId="314"/>
        </pc:sldMkLst>
      </pc:sldChg>
      <pc:sldChg chg="del">
        <pc:chgData name="Joe Smith" userId="S::joe.smith@crisis.org.uk::339c0dfa-b3e8-40d0-9156-d00e9ede1f4e" providerId="AD" clId="Web-{A77BBEE5-B7B6-486E-4FAC-048F2658C28E}" dt="2019-01-08T08:01:50.037" v="26"/>
        <pc:sldMkLst>
          <pc:docMk/>
          <pc:sldMk cId="1490183356" sldId="315"/>
        </pc:sldMkLst>
      </pc:sldChg>
      <pc:sldChg chg="del">
        <pc:chgData name="Joe Smith" userId="S::joe.smith@crisis.org.uk::339c0dfa-b3e8-40d0-9156-d00e9ede1f4e" providerId="AD" clId="Web-{A77BBEE5-B7B6-486E-4FAC-048F2658C28E}" dt="2019-01-08T08:01:50.037" v="27"/>
        <pc:sldMkLst>
          <pc:docMk/>
          <pc:sldMk cId="1776456602" sldId="316"/>
        </pc:sldMkLst>
      </pc:sldChg>
      <pc:sldChg chg="del">
        <pc:chgData name="Joe Smith" userId="S::joe.smith@crisis.org.uk::339c0dfa-b3e8-40d0-9156-d00e9ede1f4e" providerId="AD" clId="Web-{A77BBEE5-B7B6-486E-4FAC-048F2658C28E}" dt="2019-01-08T08:01:50.037" v="28"/>
        <pc:sldMkLst>
          <pc:docMk/>
          <pc:sldMk cId="426698128" sldId="317"/>
        </pc:sldMkLst>
      </pc:sldChg>
      <pc:sldChg chg="del">
        <pc:chgData name="Joe Smith" userId="S::joe.smith@crisis.org.uk::339c0dfa-b3e8-40d0-9156-d00e9ede1f4e" providerId="AD" clId="Web-{A77BBEE5-B7B6-486E-4FAC-048F2658C28E}" dt="2019-01-08T08:01:50.021" v="19"/>
        <pc:sldMkLst>
          <pc:docMk/>
          <pc:sldMk cId="1027556158" sldId="318"/>
        </pc:sldMkLst>
      </pc:sldChg>
      <pc:sldChg chg="addSp modSp add replId">
        <pc:chgData name="Joe Smith" userId="S::joe.smith@crisis.org.uk::339c0dfa-b3e8-40d0-9156-d00e9ede1f4e" providerId="AD" clId="Web-{A77BBEE5-B7B6-486E-4FAC-048F2658C28E}" dt="2019-01-08T08:08:29.427" v="57" actId="20577"/>
        <pc:sldMkLst>
          <pc:docMk/>
          <pc:sldMk cId="1493143427" sldId="319"/>
        </pc:sldMkLst>
        <pc:spChg chg="add">
          <ac:chgData name="Joe Smith" userId="S::joe.smith@crisis.org.uk::339c0dfa-b3e8-40d0-9156-d00e9ede1f4e" providerId="AD" clId="Web-{A77BBEE5-B7B6-486E-4FAC-048F2658C28E}" dt="2019-01-08T08:07:56.958" v="37"/>
          <ac:spMkLst>
            <pc:docMk/>
            <pc:sldMk cId="1493143427" sldId="319"/>
            <ac:spMk id="2" creationId="{7596F947-4BC1-4364-91DF-08FA0AA7068A}"/>
          </ac:spMkLst>
        </pc:spChg>
        <pc:spChg chg="add mod">
          <ac:chgData name="Joe Smith" userId="S::joe.smith@crisis.org.uk::339c0dfa-b3e8-40d0-9156-d00e9ede1f4e" providerId="AD" clId="Web-{A77BBEE5-B7B6-486E-4FAC-048F2658C28E}" dt="2019-01-08T08:08:29.427" v="57" actId="20577"/>
          <ac:spMkLst>
            <pc:docMk/>
            <pc:sldMk cId="1493143427" sldId="319"/>
            <ac:spMk id="4" creationId="{1D05F7DE-1BD2-46C6-88E0-0F14785C6866}"/>
          </ac:spMkLst>
        </pc:spChg>
        <pc:spChg chg="mod">
          <ac:chgData name="Joe Smith" userId="S::joe.smith@crisis.org.uk::339c0dfa-b3e8-40d0-9156-d00e9ede1f4e" providerId="AD" clId="Web-{A77BBEE5-B7B6-486E-4FAC-048F2658C28E}" dt="2019-01-08T08:00:46.146" v="15" actId="20577"/>
          <ac:spMkLst>
            <pc:docMk/>
            <pc:sldMk cId="1493143427" sldId="319"/>
            <ac:spMk id="8" creationId="{D762A24C-A482-44BB-AFEB-8556C03B96A7}"/>
          </ac:spMkLst>
        </pc:spChg>
      </pc:sldChg>
      <pc:sldChg chg="addSp modSp add replId">
        <pc:chgData name="Joe Smith" userId="S::joe.smith@crisis.org.uk::339c0dfa-b3e8-40d0-9156-d00e9ede1f4e" providerId="AD" clId="Web-{A77BBEE5-B7B6-486E-4FAC-048F2658C28E}" dt="2019-01-08T08:08:31.942" v="67" actId="20577"/>
        <pc:sldMkLst>
          <pc:docMk/>
          <pc:sldMk cId="1283917313" sldId="320"/>
        </pc:sldMkLst>
        <pc:spChg chg="add">
          <ac:chgData name="Joe Smith" userId="S::joe.smith@crisis.org.uk::339c0dfa-b3e8-40d0-9156-d00e9ede1f4e" providerId="AD" clId="Web-{A77BBEE5-B7B6-486E-4FAC-048F2658C28E}" dt="2019-01-08T08:08:00.020" v="39"/>
          <ac:spMkLst>
            <pc:docMk/>
            <pc:sldMk cId="1283917313" sldId="320"/>
            <ac:spMk id="2" creationId="{F74628DA-61AC-49B2-A55C-F586C26CF681}"/>
          </ac:spMkLst>
        </pc:spChg>
        <pc:spChg chg="add mod">
          <ac:chgData name="Joe Smith" userId="S::joe.smith@crisis.org.uk::339c0dfa-b3e8-40d0-9156-d00e9ede1f4e" providerId="AD" clId="Web-{A77BBEE5-B7B6-486E-4FAC-048F2658C28E}" dt="2019-01-08T08:08:31.942" v="67" actId="20577"/>
          <ac:spMkLst>
            <pc:docMk/>
            <pc:sldMk cId="1283917313" sldId="320"/>
            <ac:spMk id="4" creationId="{09789753-4A0F-43E6-8104-BB436E483114}"/>
          </ac:spMkLst>
        </pc:spChg>
        <pc:spChg chg="mod">
          <ac:chgData name="Joe Smith" userId="S::joe.smith@crisis.org.uk::339c0dfa-b3e8-40d0-9156-d00e9ede1f4e" providerId="AD" clId="Web-{A77BBEE5-B7B6-486E-4FAC-048F2658C28E}" dt="2019-01-08T08:01:25.021" v="18" actId="20577"/>
          <ac:spMkLst>
            <pc:docMk/>
            <pc:sldMk cId="1283917313" sldId="320"/>
            <ac:spMk id="8" creationId="{D762A24C-A482-44BB-AFEB-8556C03B96A7}"/>
          </ac:spMkLst>
        </pc:spChg>
      </pc:sldChg>
      <pc:sldChg chg="addSp delSp modSp add replId">
        <pc:chgData name="Joe Smith" userId="S::joe.smith@crisis.org.uk::339c0dfa-b3e8-40d0-9156-d00e9ede1f4e" providerId="AD" clId="Web-{A77BBEE5-B7B6-486E-4FAC-048F2658C28E}" dt="2019-01-08T08:10:46.864" v="107" actId="20577"/>
        <pc:sldMkLst>
          <pc:docMk/>
          <pc:sldMk cId="316276895" sldId="321"/>
        </pc:sldMkLst>
        <pc:spChg chg="add">
          <ac:chgData name="Joe Smith" userId="S::joe.smith@crisis.org.uk::339c0dfa-b3e8-40d0-9156-d00e9ede1f4e" providerId="AD" clId="Web-{A77BBEE5-B7B6-486E-4FAC-048F2658C28E}" dt="2019-01-08T08:08:16.489" v="45"/>
          <ac:spMkLst>
            <pc:docMk/>
            <pc:sldMk cId="316276895" sldId="321"/>
            <ac:spMk id="2" creationId="{33560ED7-8EF1-4451-875B-C11FBD42292C}"/>
          </ac:spMkLst>
        </pc:spChg>
        <pc:spChg chg="add mod">
          <ac:chgData name="Joe Smith" userId="S::joe.smith@crisis.org.uk::339c0dfa-b3e8-40d0-9156-d00e9ede1f4e" providerId="AD" clId="Web-{A77BBEE5-B7B6-486E-4FAC-048F2658C28E}" dt="2019-01-08T08:09:50.629" v="103" actId="20577"/>
          <ac:spMkLst>
            <pc:docMk/>
            <pc:sldMk cId="316276895" sldId="321"/>
            <ac:spMk id="4" creationId="{696677C1-12C8-48EE-AB9A-5EFC103DBCB9}"/>
          </ac:spMkLst>
        </pc:spChg>
        <pc:spChg chg="add del mod">
          <ac:chgData name="Joe Smith" userId="S::joe.smith@crisis.org.uk::339c0dfa-b3e8-40d0-9156-d00e9ede1f4e" providerId="AD" clId="Web-{A77BBEE5-B7B6-486E-4FAC-048F2658C28E}" dt="2019-01-08T08:09:45.489" v="100"/>
          <ac:spMkLst>
            <pc:docMk/>
            <pc:sldMk cId="316276895" sldId="321"/>
            <ac:spMk id="6" creationId="{CA753E4D-6E26-4B7C-8017-05D904AB0930}"/>
          </ac:spMkLst>
        </pc:spChg>
        <pc:spChg chg="mod">
          <ac:chgData name="Joe Smith" userId="S::joe.smith@crisis.org.uk::339c0dfa-b3e8-40d0-9156-d00e9ede1f4e" providerId="AD" clId="Web-{A77BBEE5-B7B6-486E-4FAC-048F2658C28E}" dt="2019-01-08T08:10:46.864" v="107" actId="20577"/>
          <ac:spMkLst>
            <pc:docMk/>
            <pc:sldMk cId="316276895" sldId="321"/>
            <ac:spMk id="8" creationId="{D762A24C-A482-44BB-AFEB-8556C03B96A7}"/>
          </ac:spMkLst>
        </pc:spChg>
      </pc:sldChg>
      <pc:sldChg chg="addSp modSp add replId">
        <pc:chgData name="Joe Smith" userId="S::joe.smith@crisis.org.uk::339c0dfa-b3e8-40d0-9156-d00e9ede1f4e" providerId="AD" clId="Web-{A77BBEE5-B7B6-486E-4FAC-048F2658C28E}" dt="2019-01-08T08:09:25.848" v="99" actId="20577"/>
        <pc:sldMkLst>
          <pc:docMk/>
          <pc:sldMk cId="1920033290" sldId="322"/>
        </pc:sldMkLst>
        <pc:spChg chg="add">
          <ac:chgData name="Joe Smith" userId="S::joe.smith@crisis.org.uk::339c0dfa-b3e8-40d0-9156-d00e9ede1f4e" providerId="AD" clId="Web-{A77BBEE5-B7B6-486E-4FAC-048F2658C28E}" dt="2019-01-08T08:08:13.911" v="43"/>
          <ac:spMkLst>
            <pc:docMk/>
            <pc:sldMk cId="1920033290" sldId="322"/>
            <ac:spMk id="2" creationId="{A4D79AB6-8830-4DFC-9048-3A6370C9DA98}"/>
          </ac:spMkLst>
        </pc:spChg>
        <pc:spChg chg="add mod">
          <ac:chgData name="Joe Smith" userId="S::joe.smith@crisis.org.uk::339c0dfa-b3e8-40d0-9156-d00e9ede1f4e" providerId="AD" clId="Web-{A77BBEE5-B7B6-486E-4FAC-048F2658C28E}" dt="2019-01-08T08:08:50.005" v="83" actId="20577"/>
          <ac:spMkLst>
            <pc:docMk/>
            <pc:sldMk cId="1920033290" sldId="322"/>
            <ac:spMk id="4" creationId="{E99383C8-0D24-489C-9452-2CAE21A4D115}"/>
          </ac:spMkLst>
        </pc:spChg>
        <pc:spChg chg="mod">
          <ac:chgData name="Joe Smith" userId="S::joe.smith@crisis.org.uk::339c0dfa-b3e8-40d0-9156-d00e9ede1f4e" providerId="AD" clId="Web-{A77BBEE5-B7B6-486E-4FAC-048F2658C28E}" dt="2019-01-08T08:09:25.848" v="99" actId="20577"/>
          <ac:spMkLst>
            <pc:docMk/>
            <pc:sldMk cId="1920033290" sldId="322"/>
            <ac:spMk id="8" creationId="{D762A24C-A482-44BB-AFEB-8556C03B96A7}"/>
          </ac:spMkLst>
        </pc:spChg>
      </pc:sldChg>
      <pc:sldChg chg="addSp modSp add replId">
        <pc:chgData name="Joe Smith" userId="S::joe.smith@crisis.org.uk::339c0dfa-b3e8-40d0-9156-d00e9ede1f4e" providerId="AD" clId="Web-{A77BBEE5-B7B6-486E-4FAC-048F2658C28E}" dt="2019-01-08T08:09:08.145" v="95" actId="20577"/>
        <pc:sldMkLst>
          <pc:docMk/>
          <pc:sldMk cId="4000778059" sldId="323"/>
        </pc:sldMkLst>
        <pc:spChg chg="add">
          <ac:chgData name="Joe Smith" userId="S::joe.smith@crisis.org.uk::339c0dfa-b3e8-40d0-9156-d00e9ede1f4e" providerId="AD" clId="Web-{A77BBEE5-B7B6-486E-4FAC-048F2658C28E}" dt="2019-01-08T08:08:04.380" v="41"/>
          <ac:spMkLst>
            <pc:docMk/>
            <pc:sldMk cId="4000778059" sldId="323"/>
            <ac:spMk id="2" creationId="{A75C02AC-D111-436F-8E82-6E560F172B5C}"/>
          </ac:spMkLst>
        </pc:spChg>
        <pc:spChg chg="add mod">
          <ac:chgData name="Joe Smith" userId="S::joe.smith@crisis.org.uk::339c0dfa-b3e8-40d0-9156-d00e9ede1f4e" providerId="AD" clId="Web-{A77BBEE5-B7B6-486E-4FAC-048F2658C28E}" dt="2019-01-08T08:08:46.614" v="75" actId="20577"/>
          <ac:spMkLst>
            <pc:docMk/>
            <pc:sldMk cId="4000778059" sldId="323"/>
            <ac:spMk id="4" creationId="{049C4477-94CB-44CC-9FA2-B45DF4BB94BC}"/>
          </ac:spMkLst>
        </pc:spChg>
        <pc:spChg chg="mod">
          <ac:chgData name="Joe Smith" userId="S::joe.smith@crisis.org.uk::339c0dfa-b3e8-40d0-9156-d00e9ede1f4e" providerId="AD" clId="Web-{A77BBEE5-B7B6-486E-4FAC-048F2658C28E}" dt="2019-01-08T08:09:08.145" v="95" actId="20577"/>
          <ac:spMkLst>
            <pc:docMk/>
            <pc:sldMk cId="4000778059" sldId="323"/>
            <ac:spMk id="8" creationId="{D762A24C-A482-44BB-AFEB-8556C03B96A7}"/>
          </ac:spMkLst>
        </pc:spChg>
      </pc:sldChg>
    </pc:docChg>
  </pc:docChgLst>
  <pc:docChgLst>
    <pc:chgData clId="Web-{D3BF0841-DC9A-1B7A-37A5-BBF29821EBBB}"/>
    <pc:docChg chg="addSld">
      <pc:chgData name="" userId="" providerId="" clId="Web-{D3BF0841-DC9A-1B7A-37A5-BBF29821EBBB}" dt="2019-01-10T15:02:58.226" v="0"/>
      <pc:docMkLst>
        <pc:docMk/>
      </pc:docMkLst>
      <pc:sldChg chg="add">
        <pc:chgData name="" userId="" providerId="" clId="Web-{D3BF0841-DC9A-1B7A-37A5-BBF29821EBBB}" dt="2019-01-10T15:02:58.226" v="0"/>
        <pc:sldMkLst>
          <pc:docMk/>
          <pc:sldMk cId="1167583418" sldId="338"/>
        </pc:sldMkLst>
      </pc:sldChg>
    </pc:docChg>
  </pc:docChgLst>
  <pc:docChgLst>
    <pc:chgData name="Joe Smith" userId="S::joe.smith@crisis.org.uk::339c0dfa-b3e8-40d0-9156-d00e9ede1f4e" providerId="AD" clId="Web-{049D61E8-45BE-5630-9FB8-3549FB0760C6}"/>
    <pc:docChg chg="modSld">
      <pc:chgData name="Joe Smith" userId="S::joe.smith@crisis.org.uk::339c0dfa-b3e8-40d0-9156-d00e9ede1f4e" providerId="AD" clId="Web-{049D61E8-45BE-5630-9FB8-3549FB0760C6}" dt="2019-01-16T13:38:32.598" v="55" actId="14100"/>
      <pc:docMkLst>
        <pc:docMk/>
      </pc:docMkLst>
      <pc:sldChg chg="modSp">
        <pc:chgData name="Joe Smith" userId="S::joe.smith@crisis.org.uk::339c0dfa-b3e8-40d0-9156-d00e9ede1f4e" providerId="AD" clId="Web-{049D61E8-45BE-5630-9FB8-3549FB0760C6}" dt="2019-01-16T13:38:32.598" v="55" actId="14100"/>
        <pc:sldMkLst>
          <pc:docMk/>
          <pc:sldMk cId="2204839153" sldId="354"/>
        </pc:sldMkLst>
        <pc:spChg chg="mod">
          <ac:chgData name="Joe Smith" userId="S::joe.smith@crisis.org.uk::339c0dfa-b3e8-40d0-9156-d00e9ede1f4e" providerId="AD" clId="Web-{049D61E8-45BE-5630-9FB8-3549FB0760C6}" dt="2019-01-16T13:38:32.598" v="55" actId="14100"/>
          <ac:spMkLst>
            <pc:docMk/>
            <pc:sldMk cId="2204839153" sldId="354"/>
            <ac:spMk id="5" creationId="{7F09B711-095E-4D23-8881-BB9471FBB217}"/>
          </ac:spMkLst>
        </pc:spChg>
      </pc:sldChg>
    </pc:docChg>
  </pc:docChgLst>
  <pc:docChgLst>
    <pc:chgData name="Joe Smith" userId="S::joe.smith@crisis.org.uk::339c0dfa-b3e8-40d0-9156-d00e9ede1f4e" providerId="AD" clId="Web-{34466359-2EED-3815-E466-43E58FE49855}"/>
    <pc:docChg chg="addSld delSld modSld sldOrd">
      <pc:chgData name="Joe Smith" userId="S::joe.smith@crisis.org.uk::339c0dfa-b3e8-40d0-9156-d00e9ede1f4e" providerId="AD" clId="Web-{34466359-2EED-3815-E466-43E58FE49855}" dt="2019-01-10T14:56:16.972" v="104"/>
      <pc:docMkLst>
        <pc:docMk/>
      </pc:docMkLst>
      <pc:sldChg chg="del ord">
        <pc:chgData name="Joe Smith" userId="S::joe.smith@crisis.org.uk::339c0dfa-b3e8-40d0-9156-d00e9ede1f4e" providerId="AD" clId="Web-{34466359-2EED-3815-E466-43E58FE49855}" dt="2019-01-10T14:55:15.096" v="90"/>
        <pc:sldMkLst>
          <pc:docMk/>
          <pc:sldMk cId="2343568461" sldId="295"/>
        </pc:sldMkLst>
      </pc:sldChg>
      <pc:sldChg chg="del">
        <pc:chgData name="Joe Smith" userId="S::joe.smith@crisis.org.uk::339c0dfa-b3e8-40d0-9156-d00e9ede1f4e" providerId="AD" clId="Web-{34466359-2EED-3815-E466-43E58FE49855}" dt="2019-01-10T14:52:21.424" v="35"/>
        <pc:sldMkLst>
          <pc:docMk/>
          <pc:sldMk cId="2242156874" sldId="311"/>
        </pc:sldMkLst>
      </pc:sldChg>
      <pc:sldChg chg="del">
        <pc:chgData name="Joe Smith" userId="S::joe.smith@crisis.org.uk::339c0dfa-b3e8-40d0-9156-d00e9ede1f4e" providerId="AD" clId="Web-{34466359-2EED-3815-E466-43E58FE49855}" dt="2019-01-10T14:52:21.424" v="34"/>
        <pc:sldMkLst>
          <pc:docMk/>
          <pc:sldMk cId="1493143427" sldId="319"/>
        </pc:sldMkLst>
      </pc:sldChg>
      <pc:sldChg chg="del">
        <pc:chgData name="Joe Smith" userId="S::joe.smith@crisis.org.uk::339c0dfa-b3e8-40d0-9156-d00e9ede1f4e" providerId="AD" clId="Web-{34466359-2EED-3815-E466-43E58FE49855}" dt="2019-01-10T14:52:21.424" v="33"/>
        <pc:sldMkLst>
          <pc:docMk/>
          <pc:sldMk cId="1283917313" sldId="320"/>
        </pc:sldMkLst>
      </pc:sldChg>
      <pc:sldChg chg="del">
        <pc:chgData name="Joe Smith" userId="S::joe.smith@crisis.org.uk::339c0dfa-b3e8-40d0-9156-d00e9ede1f4e" providerId="AD" clId="Web-{34466359-2EED-3815-E466-43E58FE49855}" dt="2019-01-10T14:52:27.955" v="36"/>
        <pc:sldMkLst>
          <pc:docMk/>
          <pc:sldMk cId="316276895" sldId="321"/>
        </pc:sldMkLst>
      </pc:sldChg>
      <pc:sldChg chg="del">
        <pc:chgData name="Joe Smith" userId="S::joe.smith@crisis.org.uk::339c0dfa-b3e8-40d0-9156-d00e9ede1f4e" providerId="AD" clId="Web-{34466359-2EED-3815-E466-43E58FE49855}" dt="2019-01-10T14:52:27.955" v="37"/>
        <pc:sldMkLst>
          <pc:docMk/>
          <pc:sldMk cId="1920033290" sldId="322"/>
        </pc:sldMkLst>
      </pc:sldChg>
      <pc:sldChg chg="del">
        <pc:chgData name="Joe Smith" userId="S::joe.smith@crisis.org.uk::339c0dfa-b3e8-40d0-9156-d00e9ede1f4e" providerId="AD" clId="Web-{34466359-2EED-3815-E466-43E58FE49855}" dt="2019-01-10T14:52:27.955" v="38"/>
        <pc:sldMkLst>
          <pc:docMk/>
          <pc:sldMk cId="4000778059" sldId="323"/>
        </pc:sldMkLst>
      </pc:sldChg>
      <pc:sldChg chg="modNotes">
        <pc:chgData name="Joe Smith" userId="S::joe.smith@crisis.org.uk::339c0dfa-b3e8-40d0-9156-d00e9ede1f4e" providerId="AD" clId="Web-{34466359-2EED-3815-E466-43E58FE49855}" dt="2019-01-10T14:50:54.064" v="16"/>
        <pc:sldMkLst>
          <pc:docMk/>
          <pc:sldMk cId="4000409907" sldId="328"/>
        </pc:sldMkLst>
      </pc:sldChg>
      <pc:sldChg chg="modNotes">
        <pc:chgData name="Joe Smith" userId="S::joe.smith@crisis.org.uk::339c0dfa-b3e8-40d0-9156-d00e9ede1f4e" providerId="AD" clId="Web-{34466359-2EED-3815-E466-43E58FE49855}" dt="2019-01-10T14:51:17.611" v="19"/>
        <pc:sldMkLst>
          <pc:docMk/>
          <pc:sldMk cId="2267914850" sldId="331"/>
        </pc:sldMkLst>
      </pc:sldChg>
      <pc:sldChg chg="modSp add ord replId">
        <pc:chgData name="Joe Smith" userId="S::joe.smith@crisis.org.uk::339c0dfa-b3e8-40d0-9156-d00e9ede1f4e" providerId="AD" clId="Web-{34466359-2EED-3815-E466-43E58FE49855}" dt="2019-01-10T14:51:40.064" v="30" actId="20577"/>
        <pc:sldMkLst>
          <pc:docMk/>
          <pc:sldMk cId="935000212" sldId="334"/>
        </pc:sldMkLst>
        <pc:spChg chg="mod">
          <ac:chgData name="Joe Smith" userId="S::joe.smith@crisis.org.uk::339c0dfa-b3e8-40d0-9156-d00e9ede1f4e" providerId="AD" clId="Web-{34466359-2EED-3815-E466-43E58FE49855}" dt="2019-01-10T14:51:40.064" v="30" actId="20577"/>
          <ac:spMkLst>
            <pc:docMk/>
            <pc:sldMk cId="935000212" sldId="334"/>
            <ac:spMk id="3" creationId="{B7198A4C-6DC0-45B9-A047-B75E14E6D01C}"/>
          </ac:spMkLst>
        </pc:spChg>
      </pc:sldChg>
      <pc:sldChg chg="delSp new mod modClrScheme chgLayout">
        <pc:chgData name="Joe Smith" userId="S::joe.smith@crisis.org.uk::339c0dfa-b3e8-40d0-9156-d00e9ede1f4e" providerId="AD" clId="Web-{34466359-2EED-3815-E466-43E58FE49855}" dt="2019-01-10T14:52:48.533" v="40"/>
        <pc:sldMkLst>
          <pc:docMk/>
          <pc:sldMk cId="1639471968" sldId="335"/>
        </pc:sldMkLst>
        <pc:spChg chg="del">
          <ac:chgData name="Joe Smith" userId="S::joe.smith@crisis.org.uk::339c0dfa-b3e8-40d0-9156-d00e9ede1f4e" providerId="AD" clId="Web-{34466359-2EED-3815-E466-43E58FE49855}" dt="2019-01-10T14:52:48.533" v="40"/>
          <ac:spMkLst>
            <pc:docMk/>
            <pc:sldMk cId="1639471968" sldId="335"/>
            <ac:spMk id="2" creationId="{4E7DE597-A8E0-4708-B531-026BA2273888}"/>
          </ac:spMkLst>
        </pc:spChg>
        <pc:spChg chg="del">
          <ac:chgData name="Joe Smith" userId="S::joe.smith@crisis.org.uk::339c0dfa-b3e8-40d0-9156-d00e9ede1f4e" providerId="AD" clId="Web-{34466359-2EED-3815-E466-43E58FE49855}" dt="2019-01-10T14:52:48.533" v="40"/>
          <ac:spMkLst>
            <pc:docMk/>
            <pc:sldMk cId="1639471968" sldId="335"/>
            <ac:spMk id="3" creationId="{A2EBEB4C-A453-4C9B-902B-783DBDF29F38}"/>
          </ac:spMkLst>
        </pc:spChg>
        <pc:spChg chg="del">
          <ac:chgData name="Joe Smith" userId="S::joe.smith@crisis.org.uk::339c0dfa-b3e8-40d0-9156-d00e9ede1f4e" providerId="AD" clId="Web-{34466359-2EED-3815-E466-43E58FE49855}" dt="2019-01-10T14:52:48.533" v="40"/>
          <ac:spMkLst>
            <pc:docMk/>
            <pc:sldMk cId="1639471968" sldId="335"/>
            <ac:spMk id="4" creationId="{FC28BDB8-DFA1-45D3-953D-E9B57557B21F}"/>
          </ac:spMkLst>
        </pc:spChg>
      </pc:sldChg>
      <pc:sldChg chg="addSp delSp modSp add mod replId modClrScheme chgLayout">
        <pc:chgData name="Joe Smith" userId="S::joe.smith@crisis.org.uk::339c0dfa-b3e8-40d0-9156-d00e9ede1f4e" providerId="AD" clId="Web-{34466359-2EED-3815-E466-43E58FE49855}" dt="2019-01-10T14:55:00.409" v="89"/>
        <pc:sldMkLst>
          <pc:docMk/>
          <pc:sldMk cId="2391452870" sldId="336"/>
        </pc:sldMkLst>
        <pc:spChg chg="add mod">
          <ac:chgData name="Joe Smith" userId="S::joe.smith@crisis.org.uk::339c0dfa-b3e8-40d0-9156-d00e9ede1f4e" providerId="AD" clId="Web-{34466359-2EED-3815-E466-43E58FE49855}" dt="2019-01-10T14:54:20.690" v="64" actId="1076"/>
          <ac:spMkLst>
            <pc:docMk/>
            <pc:sldMk cId="2391452870" sldId="336"/>
            <ac:spMk id="2" creationId="{74EAA873-85F7-4DCC-8D30-3112A3ACAF6E}"/>
          </ac:spMkLst>
        </pc:spChg>
        <pc:spChg chg="mod ord">
          <ac:chgData name="Joe Smith" userId="S::joe.smith@crisis.org.uk::339c0dfa-b3e8-40d0-9156-d00e9ede1f4e" providerId="AD" clId="Web-{34466359-2EED-3815-E466-43E58FE49855}" dt="2019-01-10T14:53:54.534" v="43"/>
          <ac:spMkLst>
            <pc:docMk/>
            <pc:sldMk cId="2391452870" sldId="336"/>
            <ac:spMk id="3" creationId="{B7198A4C-6DC0-45B9-A047-B75E14E6D01C}"/>
          </ac:spMkLst>
        </pc:spChg>
        <pc:spChg chg="del">
          <ac:chgData name="Joe Smith" userId="S::joe.smith@crisis.org.uk::339c0dfa-b3e8-40d0-9156-d00e9ede1f4e" providerId="AD" clId="Web-{34466359-2EED-3815-E466-43E58FE49855}" dt="2019-01-10T14:53:54.534" v="43"/>
          <ac:spMkLst>
            <pc:docMk/>
            <pc:sldMk cId="2391452870" sldId="336"/>
            <ac:spMk id="4" creationId="{01AC8B1A-CAC5-4A90-862D-48A994CF6DF8}"/>
          </ac:spMkLst>
        </pc:spChg>
        <pc:spChg chg="mod ord">
          <ac:chgData name="Joe Smith" userId="S::joe.smith@crisis.org.uk::339c0dfa-b3e8-40d0-9156-d00e9ede1f4e" providerId="AD" clId="Web-{34466359-2EED-3815-E466-43E58FE49855}" dt="2019-01-10T14:53:54.534" v="43"/>
          <ac:spMkLst>
            <pc:docMk/>
            <pc:sldMk cId="2391452870" sldId="336"/>
            <ac:spMk id="5" creationId="{7F09B711-095E-4D23-8881-BB9471FBB217}"/>
          </ac:spMkLst>
        </pc:spChg>
        <pc:spChg chg="del mod ord">
          <ac:chgData name="Joe Smith" userId="S::joe.smith@crisis.org.uk::339c0dfa-b3e8-40d0-9156-d00e9ede1f4e" providerId="AD" clId="Web-{34466359-2EED-3815-E466-43E58FE49855}" dt="2019-01-10T14:54:23.565" v="84"/>
          <ac:spMkLst>
            <pc:docMk/>
            <pc:sldMk cId="2391452870" sldId="336"/>
            <ac:spMk id="6" creationId="{23C0D4C6-BC72-487C-86A8-22F21A056689}"/>
          </ac:spMkLst>
        </pc:spChg>
        <pc:spChg chg="add mod">
          <ac:chgData name="Joe Smith" userId="S::joe.smith@crisis.org.uk::339c0dfa-b3e8-40d0-9156-d00e9ede1f4e" providerId="AD" clId="Web-{34466359-2EED-3815-E466-43E58FE49855}" dt="2019-01-10T14:54:20.721" v="66" actId="1076"/>
          <ac:spMkLst>
            <pc:docMk/>
            <pc:sldMk cId="2391452870" sldId="336"/>
            <ac:spMk id="11" creationId="{C1C06AD4-521B-48B5-AD66-E0D30963AA5F}"/>
          </ac:spMkLst>
        </pc:spChg>
        <pc:spChg chg="add mod">
          <ac:chgData name="Joe Smith" userId="S::joe.smith@crisis.org.uk::339c0dfa-b3e8-40d0-9156-d00e9ede1f4e" providerId="AD" clId="Web-{34466359-2EED-3815-E466-43E58FE49855}" dt="2019-01-10T14:54:20.737" v="67" actId="1076"/>
          <ac:spMkLst>
            <pc:docMk/>
            <pc:sldMk cId="2391452870" sldId="336"/>
            <ac:spMk id="13" creationId="{91A7949D-B47A-43D4-B260-2A7423FC0CC7}"/>
          </ac:spMkLst>
        </pc:spChg>
        <pc:spChg chg="add del mod">
          <ac:chgData name="Joe Smith" userId="S::joe.smith@crisis.org.uk::339c0dfa-b3e8-40d0-9156-d00e9ede1f4e" providerId="AD" clId="Web-{34466359-2EED-3815-E466-43E58FE49855}" dt="2019-01-10T14:55:00.409" v="89"/>
          <ac:spMkLst>
            <pc:docMk/>
            <pc:sldMk cId="2391452870" sldId="336"/>
            <ac:spMk id="15" creationId="{5E3487BF-7661-43D2-B816-F12D1D2BA19D}"/>
          </ac:spMkLst>
        </pc:spChg>
        <pc:spChg chg="add del mod">
          <ac:chgData name="Joe Smith" userId="S::joe.smith@crisis.org.uk::339c0dfa-b3e8-40d0-9156-d00e9ede1f4e" providerId="AD" clId="Web-{34466359-2EED-3815-E466-43E58FE49855}" dt="2019-01-10T14:55:00.409" v="88"/>
          <ac:spMkLst>
            <pc:docMk/>
            <pc:sldMk cId="2391452870" sldId="336"/>
            <ac:spMk id="17" creationId="{ECC34B97-28E3-4669-90A9-CFEA21862CCC}"/>
          </ac:spMkLst>
        </pc:spChg>
        <pc:spChg chg="add mod">
          <ac:chgData name="Joe Smith" userId="S::joe.smith@crisis.org.uk::339c0dfa-b3e8-40d0-9156-d00e9ede1f4e" providerId="AD" clId="Web-{34466359-2EED-3815-E466-43E58FE49855}" dt="2019-01-10T14:54:20.799" v="70" actId="1076"/>
          <ac:spMkLst>
            <pc:docMk/>
            <pc:sldMk cId="2391452870" sldId="336"/>
            <ac:spMk id="19" creationId="{981C2D07-7B7F-4CEC-8C8F-6F53D035AAF5}"/>
          </ac:spMkLst>
        </pc:spChg>
        <pc:spChg chg="add mod">
          <ac:chgData name="Joe Smith" userId="S::joe.smith@crisis.org.uk::339c0dfa-b3e8-40d0-9156-d00e9ede1f4e" providerId="AD" clId="Web-{34466359-2EED-3815-E466-43E58FE49855}" dt="2019-01-10T14:54:20.831" v="71" actId="1076"/>
          <ac:spMkLst>
            <pc:docMk/>
            <pc:sldMk cId="2391452870" sldId="336"/>
            <ac:spMk id="21" creationId="{D732053E-F638-4CBD-A672-DA82D2B63428}"/>
          </ac:spMkLst>
        </pc:spChg>
        <pc:spChg chg="add mod">
          <ac:chgData name="Joe Smith" userId="S::joe.smith@crisis.org.uk::339c0dfa-b3e8-40d0-9156-d00e9ede1f4e" providerId="AD" clId="Web-{34466359-2EED-3815-E466-43E58FE49855}" dt="2019-01-10T14:54:20.862" v="72" actId="1076"/>
          <ac:spMkLst>
            <pc:docMk/>
            <pc:sldMk cId="2391452870" sldId="336"/>
            <ac:spMk id="23" creationId="{EB4C7BDE-6771-48F9-9CCF-EF73088C2252}"/>
          </ac:spMkLst>
        </pc:spChg>
        <pc:spChg chg="add mod">
          <ac:chgData name="Joe Smith" userId="S::joe.smith@crisis.org.uk::339c0dfa-b3e8-40d0-9156-d00e9ede1f4e" providerId="AD" clId="Web-{34466359-2EED-3815-E466-43E58FE49855}" dt="2019-01-10T14:54:20.877" v="73" actId="1076"/>
          <ac:spMkLst>
            <pc:docMk/>
            <pc:sldMk cId="2391452870" sldId="336"/>
            <ac:spMk id="25" creationId="{C356AF80-BC53-4F41-80AE-F28770B1E883}"/>
          </ac:spMkLst>
        </pc:spChg>
        <pc:spChg chg="add mod">
          <ac:chgData name="Joe Smith" userId="S::joe.smith@crisis.org.uk::339c0dfa-b3e8-40d0-9156-d00e9ede1f4e" providerId="AD" clId="Web-{34466359-2EED-3815-E466-43E58FE49855}" dt="2019-01-10T14:54:20.893" v="74" actId="1076"/>
          <ac:spMkLst>
            <pc:docMk/>
            <pc:sldMk cId="2391452870" sldId="336"/>
            <ac:spMk id="27" creationId="{FD7F95DB-1A2B-4A7E-97B4-A6F5F5C0693A}"/>
          </ac:spMkLst>
        </pc:spChg>
        <pc:spChg chg="add mod">
          <ac:chgData name="Joe Smith" userId="S::joe.smith@crisis.org.uk::339c0dfa-b3e8-40d0-9156-d00e9ede1f4e" providerId="AD" clId="Web-{34466359-2EED-3815-E466-43E58FE49855}" dt="2019-01-10T14:54:20.909" v="75" actId="1076"/>
          <ac:spMkLst>
            <pc:docMk/>
            <pc:sldMk cId="2391452870" sldId="336"/>
            <ac:spMk id="29" creationId="{7F4F387B-93B1-4B73-AACE-DB2156348D3E}"/>
          </ac:spMkLst>
        </pc:spChg>
        <pc:spChg chg="add mod">
          <ac:chgData name="Joe Smith" userId="S::joe.smith@crisis.org.uk::339c0dfa-b3e8-40d0-9156-d00e9ede1f4e" providerId="AD" clId="Web-{34466359-2EED-3815-E466-43E58FE49855}" dt="2019-01-10T14:54:53.706" v="87" actId="1076"/>
          <ac:spMkLst>
            <pc:docMk/>
            <pc:sldMk cId="2391452870" sldId="336"/>
            <ac:spMk id="47" creationId="{33F55487-387C-410A-AE4E-EC4341467E5D}"/>
          </ac:spMkLst>
        </pc:spChg>
        <pc:cxnChg chg="add mod">
          <ac:chgData name="Joe Smith" userId="S::joe.smith@crisis.org.uk::339c0dfa-b3e8-40d0-9156-d00e9ede1f4e" providerId="AD" clId="Web-{34466359-2EED-3815-E466-43E58FE49855}" dt="2019-01-10T14:54:20.706" v="65" actId="1076"/>
          <ac:cxnSpMkLst>
            <pc:docMk/>
            <pc:sldMk cId="2391452870" sldId="336"/>
            <ac:cxnSpMk id="9" creationId="{2DF9BCED-8A64-4BE4-9C61-AF9313E4FF87}"/>
          </ac:cxnSpMkLst>
        </pc:cxnChg>
        <pc:cxnChg chg="add mod">
          <ac:chgData name="Joe Smith" userId="S::joe.smith@crisis.org.uk::339c0dfa-b3e8-40d0-9156-d00e9ede1f4e" providerId="AD" clId="Web-{34466359-2EED-3815-E466-43E58FE49855}" dt="2019-01-10T14:54:20.928" v="76" actId="1076"/>
          <ac:cxnSpMkLst>
            <pc:docMk/>
            <pc:sldMk cId="2391452870" sldId="336"/>
            <ac:cxnSpMk id="31" creationId="{DE69736A-43F6-4807-A7C7-5251F9638762}"/>
          </ac:cxnSpMkLst>
        </pc:cxnChg>
        <pc:cxnChg chg="add mod">
          <ac:chgData name="Joe Smith" userId="S::joe.smith@crisis.org.uk::339c0dfa-b3e8-40d0-9156-d00e9ede1f4e" providerId="AD" clId="Web-{34466359-2EED-3815-E466-43E58FE49855}" dt="2019-01-10T14:54:20.940" v="77" actId="1076"/>
          <ac:cxnSpMkLst>
            <pc:docMk/>
            <pc:sldMk cId="2391452870" sldId="336"/>
            <ac:cxnSpMk id="33" creationId="{16B6AF8A-9BD9-4B5A-B98A-229535761C30}"/>
          </ac:cxnSpMkLst>
        </pc:cxnChg>
        <pc:cxnChg chg="add mod">
          <ac:chgData name="Joe Smith" userId="S::joe.smith@crisis.org.uk::339c0dfa-b3e8-40d0-9156-d00e9ede1f4e" providerId="AD" clId="Web-{34466359-2EED-3815-E466-43E58FE49855}" dt="2019-01-10T14:54:20.956" v="78" actId="1076"/>
          <ac:cxnSpMkLst>
            <pc:docMk/>
            <pc:sldMk cId="2391452870" sldId="336"/>
            <ac:cxnSpMk id="35" creationId="{2E82C8FF-BCBD-4A3D-B10D-36DA01A940D2}"/>
          </ac:cxnSpMkLst>
        </pc:cxnChg>
        <pc:cxnChg chg="add mod">
          <ac:chgData name="Joe Smith" userId="S::joe.smith@crisis.org.uk::339c0dfa-b3e8-40d0-9156-d00e9ede1f4e" providerId="AD" clId="Web-{34466359-2EED-3815-E466-43E58FE49855}" dt="2019-01-10T14:54:20.971" v="79" actId="1076"/>
          <ac:cxnSpMkLst>
            <pc:docMk/>
            <pc:sldMk cId="2391452870" sldId="336"/>
            <ac:cxnSpMk id="37" creationId="{34F2FE38-721B-4F3F-A2EA-9768E18401F9}"/>
          </ac:cxnSpMkLst>
        </pc:cxnChg>
        <pc:cxnChg chg="add mod">
          <ac:chgData name="Joe Smith" userId="S::joe.smith@crisis.org.uk::339c0dfa-b3e8-40d0-9156-d00e9ede1f4e" providerId="AD" clId="Web-{34466359-2EED-3815-E466-43E58FE49855}" dt="2019-01-10T14:54:20.987" v="80" actId="1076"/>
          <ac:cxnSpMkLst>
            <pc:docMk/>
            <pc:sldMk cId="2391452870" sldId="336"/>
            <ac:cxnSpMk id="39" creationId="{92FE833E-DA42-4C0B-B09B-DB61259578C4}"/>
          </ac:cxnSpMkLst>
        </pc:cxnChg>
        <pc:cxnChg chg="add mod">
          <ac:chgData name="Joe Smith" userId="S::joe.smith@crisis.org.uk::339c0dfa-b3e8-40d0-9156-d00e9ede1f4e" providerId="AD" clId="Web-{34466359-2EED-3815-E466-43E58FE49855}" dt="2019-01-10T14:54:21.002" v="81" actId="1076"/>
          <ac:cxnSpMkLst>
            <pc:docMk/>
            <pc:sldMk cId="2391452870" sldId="336"/>
            <ac:cxnSpMk id="41" creationId="{208009A7-C54A-4132-A640-DBF752166C77}"/>
          </ac:cxnSpMkLst>
        </pc:cxnChg>
        <pc:cxnChg chg="add mod">
          <ac:chgData name="Joe Smith" userId="S::joe.smith@crisis.org.uk::339c0dfa-b3e8-40d0-9156-d00e9ede1f4e" providerId="AD" clId="Web-{34466359-2EED-3815-E466-43E58FE49855}" dt="2019-01-10T14:54:21.018" v="82" actId="1076"/>
          <ac:cxnSpMkLst>
            <pc:docMk/>
            <pc:sldMk cId="2391452870" sldId="336"/>
            <ac:cxnSpMk id="43" creationId="{773448CC-AA25-4FB3-A60C-7100429914D3}"/>
          </ac:cxnSpMkLst>
        </pc:cxnChg>
        <pc:cxnChg chg="add mod">
          <ac:chgData name="Joe Smith" userId="S::joe.smith@crisis.org.uk::339c0dfa-b3e8-40d0-9156-d00e9ede1f4e" providerId="AD" clId="Web-{34466359-2EED-3815-E466-43E58FE49855}" dt="2019-01-10T14:54:21.034" v="83" actId="1076"/>
          <ac:cxnSpMkLst>
            <pc:docMk/>
            <pc:sldMk cId="2391452870" sldId="336"/>
            <ac:cxnSpMk id="45" creationId="{7135374D-5276-4FE3-91F4-A795B688F9F6}"/>
          </ac:cxnSpMkLst>
        </pc:cxnChg>
      </pc:sldChg>
      <pc:sldChg chg="addSp delSp modSp add replId">
        <pc:chgData name="Joe Smith" userId="S::joe.smith@crisis.org.uk::339c0dfa-b3e8-40d0-9156-d00e9ede1f4e" providerId="AD" clId="Web-{34466359-2EED-3815-E466-43E58FE49855}" dt="2019-01-10T14:56:16.972" v="104"/>
        <pc:sldMkLst>
          <pc:docMk/>
          <pc:sldMk cId="900195576" sldId="337"/>
        </pc:sldMkLst>
        <pc:spChg chg="mod">
          <ac:chgData name="Joe Smith" userId="S::joe.smith@crisis.org.uk::339c0dfa-b3e8-40d0-9156-d00e9ede1f4e" providerId="AD" clId="Web-{34466359-2EED-3815-E466-43E58FE49855}" dt="2019-01-10T14:56:00.503" v="100" actId="20577"/>
          <ac:spMkLst>
            <pc:docMk/>
            <pc:sldMk cId="900195576" sldId="337"/>
            <ac:spMk id="3" creationId="{B7198A4C-6DC0-45B9-A047-B75E14E6D01C}"/>
          </ac:spMkLst>
        </pc:spChg>
        <pc:spChg chg="add del">
          <ac:chgData name="Joe Smith" userId="S::joe.smith@crisis.org.uk::339c0dfa-b3e8-40d0-9156-d00e9ede1f4e" providerId="AD" clId="Web-{34466359-2EED-3815-E466-43E58FE49855}" dt="2019-01-10T14:56:16.972" v="104"/>
          <ac:spMkLst>
            <pc:docMk/>
            <pc:sldMk cId="900195576" sldId="337"/>
            <ac:spMk id="4" creationId="{01AC8B1A-CAC5-4A90-862D-48A994CF6DF8}"/>
          </ac:spMkLst>
        </pc:spChg>
      </pc:sldChg>
    </pc:docChg>
  </pc:docChgLst>
  <pc:docChgLst>
    <pc:chgData name="Joe Smith" userId="S::joe.smith@crisis.org.uk::339c0dfa-b3e8-40d0-9156-d00e9ede1f4e" providerId="AD" clId="Web-{7C1630FE-91EB-7CAD-F640-BFC02E762E5E}"/>
    <pc:docChg chg="addSld modSld sldOrd">
      <pc:chgData name="Joe Smith" userId="S::joe.smith@crisis.org.uk::339c0dfa-b3e8-40d0-9156-d00e9ede1f4e" providerId="AD" clId="Web-{7C1630FE-91EB-7CAD-F640-BFC02E762E5E}" dt="2019-06-19T15:01:39.908" v="264"/>
      <pc:docMkLst>
        <pc:docMk/>
      </pc:docMkLst>
      <pc:sldChg chg="modSp">
        <pc:chgData name="Joe Smith" userId="S::joe.smith@crisis.org.uk::339c0dfa-b3e8-40d0-9156-d00e9ede1f4e" providerId="AD" clId="Web-{7C1630FE-91EB-7CAD-F640-BFC02E762E5E}" dt="2019-06-19T14:59:31.376" v="203" actId="20577"/>
        <pc:sldMkLst>
          <pc:docMk/>
          <pc:sldMk cId="3493862784" sldId="324"/>
        </pc:sldMkLst>
        <pc:spChg chg="mod">
          <ac:chgData name="Joe Smith" userId="S::joe.smith@crisis.org.uk::339c0dfa-b3e8-40d0-9156-d00e9ede1f4e" providerId="AD" clId="Web-{7C1630FE-91EB-7CAD-F640-BFC02E762E5E}" dt="2019-06-19T14:59:31.376" v="203" actId="20577"/>
          <ac:spMkLst>
            <pc:docMk/>
            <pc:sldMk cId="3493862784" sldId="324"/>
            <ac:spMk id="5" creationId="{00000000-0000-0000-0000-000000000000}"/>
          </ac:spMkLst>
        </pc:spChg>
      </pc:sldChg>
      <pc:sldChg chg="modNotes">
        <pc:chgData name="Joe Smith" userId="S::joe.smith@crisis.org.uk::339c0dfa-b3e8-40d0-9156-d00e9ede1f4e" providerId="AD" clId="Web-{7C1630FE-91EB-7CAD-F640-BFC02E762E5E}" dt="2019-06-19T14:59:11.955" v="200"/>
        <pc:sldMkLst>
          <pc:docMk/>
          <pc:sldMk cId="4000409907" sldId="328"/>
        </pc:sldMkLst>
      </pc:sldChg>
      <pc:sldChg chg="modNotes">
        <pc:chgData name="Joe Smith" userId="S::joe.smith@crisis.org.uk::339c0dfa-b3e8-40d0-9156-d00e9ede1f4e" providerId="AD" clId="Web-{7C1630FE-91EB-7CAD-F640-BFC02E762E5E}" dt="2019-06-19T15:00:55.314" v="239"/>
        <pc:sldMkLst>
          <pc:docMk/>
          <pc:sldMk cId="3584084353" sldId="329"/>
        </pc:sldMkLst>
      </pc:sldChg>
      <pc:sldChg chg="modSp modNotes">
        <pc:chgData name="Joe Smith" userId="S::joe.smith@crisis.org.uk::339c0dfa-b3e8-40d0-9156-d00e9ede1f4e" providerId="AD" clId="Web-{7C1630FE-91EB-7CAD-F640-BFC02E762E5E}" dt="2019-06-19T14:58:27.658" v="188"/>
        <pc:sldMkLst>
          <pc:docMk/>
          <pc:sldMk cId="2267914850" sldId="331"/>
        </pc:sldMkLst>
        <pc:spChg chg="mod">
          <ac:chgData name="Joe Smith" userId="S::joe.smith@crisis.org.uk::339c0dfa-b3e8-40d0-9156-d00e9ede1f4e" providerId="AD" clId="Web-{7C1630FE-91EB-7CAD-F640-BFC02E762E5E}" dt="2019-06-19T14:50:48.063" v="19" actId="20577"/>
          <ac:spMkLst>
            <pc:docMk/>
            <pc:sldMk cId="2267914850" sldId="331"/>
            <ac:spMk id="5" creationId="{817ACB92-88ED-47D7-90A4-B1C7C1E97137}"/>
          </ac:spMkLst>
        </pc:spChg>
      </pc:sldChg>
      <pc:sldChg chg="modSp">
        <pc:chgData name="Joe Smith" userId="S::joe.smith@crisis.org.uk::339c0dfa-b3e8-40d0-9156-d00e9ede1f4e" providerId="AD" clId="Web-{7C1630FE-91EB-7CAD-F640-BFC02E762E5E}" dt="2019-06-19T14:56:18.314" v="162" actId="20577"/>
        <pc:sldMkLst>
          <pc:docMk/>
          <pc:sldMk cId="935000212" sldId="334"/>
        </pc:sldMkLst>
        <pc:spChg chg="mod">
          <ac:chgData name="Joe Smith" userId="S::joe.smith@crisis.org.uk::339c0dfa-b3e8-40d0-9156-d00e9ede1f4e" providerId="AD" clId="Web-{7C1630FE-91EB-7CAD-F640-BFC02E762E5E}" dt="2019-06-19T14:52:58.282" v="54" actId="20577"/>
          <ac:spMkLst>
            <pc:docMk/>
            <pc:sldMk cId="935000212" sldId="334"/>
            <ac:spMk id="2" creationId="{C39DBB40-7A2B-4C19-9FBE-A35848FBE8B3}"/>
          </ac:spMkLst>
        </pc:spChg>
        <pc:spChg chg="mod">
          <ac:chgData name="Joe Smith" userId="S::joe.smith@crisis.org.uk::339c0dfa-b3e8-40d0-9156-d00e9ede1f4e" providerId="AD" clId="Web-{7C1630FE-91EB-7CAD-F640-BFC02E762E5E}" dt="2019-06-19T14:56:18.314" v="162" actId="20577"/>
          <ac:spMkLst>
            <pc:docMk/>
            <pc:sldMk cId="935000212" sldId="334"/>
            <ac:spMk id="3" creationId="{B7198A4C-6DC0-45B9-A047-B75E14E6D01C}"/>
          </ac:spMkLst>
        </pc:spChg>
      </pc:sldChg>
      <pc:sldChg chg="modNotes">
        <pc:chgData name="Joe Smith" userId="S::joe.smith@crisis.org.uk::339c0dfa-b3e8-40d0-9156-d00e9ede1f4e" providerId="AD" clId="Web-{7C1630FE-91EB-7CAD-F640-BFC02E762E5E}" dt="2019-06-19T15:01:39.908" v="264"/>
        <pc:sldMkLst>
          <pc:docMk/>
          <pc:sldMk cId="1484032197" sldId="349"/>
        </pc:sldMkLst>
      </pc:sldChg>
      <pc:sldChg chg="modSp modNotes">
        <pc:chgData name="Joe Smith" userId="S::joe.smith@crisis.org.uk::339c0dfa-b3e8-40d0-9156-d00e9ede1f4e" providerId="AD" clId="Web-{7C1630FE-91EB-7CAD-F640-BFC02E762E5E}" dt="2019-06-19T14:54:05.517" v="88"/>
        <pc:sldMkLst>
          <pc:docMk/>
          <pc:sldMk cId="2608399795" sldId="352"/>
        </pc:sldMkLst>
        <pc:spChg chg="mod">
          <ac:chgData name="Joe Smith" userId="S::joe.smith@crisis.org.uk::339c0dfa-b3e8-40d0-9156-d00e9ede1f4e" providerId="AD" clId="Web-{7C1630FE-91EB-7CAD-F640-BFC02E762E5E}" dt="2019-06-19T14:52:08.001" v="45" actId="20577"/>
          <ac:spMkLst>
            <pc:docMk/>
            <pc:sldMk cId="2608399795" sldId="352"/>
            <ac:spMk id="3" creationId="{B7198A4C-6DC0-45B9-A047-B75E14E6D01C}"/>
          </ac:spMkLst>
        </pc:spChg>
        <pc:spChg chg="mod">
          <ac:chgData name="Joe Smith" userId="S::joe.smith@crisis.org.uk::339c0dfa-b3e8-40d0-9156-d00e9ede1f4e" providerId="AD" clId="Web-{7C1630FE-91EB-7CAD-F640-BFC02E762E5E}" dt="2019-06-19T14:51:17.985" v="28"/>
          <ac:spMkLst>
            <pc:docMk/>
            <pc:sldMk cId="2608399795" sldId="352"/>
            <ac:spMk id="5" creationId="{7F09B711-095E-4D23-8881-BB9471FBB217}"/>
          </ac:spMkLst>
        </pc:spChg>
      </pc:sldChg>
      <pc:sldChg chg="modSp">
        <pc:chgData name="Joe Smith" userId="S::joe.smith@crisis.org.uk::339c0dfa-b3e8-40d0-9156-d00e9ede1f4e" providerId="AD" clId="Web-{7C1630FE-91EB-7CAD-F640-BFC02E762E5E}" dt="2019-06-19T14:51:32.064" v="30"/>
        <pc:sldMkLst>
          <pc:docMk/>
          <pc:sldMk cId="111735990" sldId="353"/>
        </pc:sldMkLst>
        <pc:spChg chg="mod">
          <ac:chgData name="Joe Smith" userId="S::joe.smith@crisis.org.uk::339c0dfa-b3e8-40d0-9156-d00e9ede1f4e" providerId="AD" clId="Web-{7C1630FE-91EB-7CAD-F640-BFC02E762E5E}" dt="2019-06-19T14:51:32.064" v="30"/>
          <ac:spMkLst>
            <pc:docMk/>
            <pc:sldMk cId="111735990" sldId="353"/>
            <ac:spMk id="5" creationId="{7F09B711-095E-4D23-8881-BB9471FBB217}"/>
          </ac:spMkLst>
        </pc:spChg>
      </pc:sldChg>
      <pc:sldChg chg="modSp modNotes">
        <pc:chgData name="Joe Smith" userId="S::joe.smith@crisis.org.uk::339c0dfa-b3e8-40d0-9156-d00e9ede1f4e" providerId="AD" clId="Web-{7C1630FE-91EB-7CAD-F640-BFC02E762E5E}" dt="2019-06-19T14:54:20.939" v="93"/>
        <pc:sldMkLst>
          <pc:docMk/>
          <pc:sldMk cId="2204839153" sldId="354"/>
        </pc:sldMkLst>
        <pc:spChg chg="mod">
          <ac:chgData name="Joe Smith" userId="S::joe.smith@crisis.org.uk::339c0dfa-b3e8-40d0-9156-d00e9ede1f4e" providerId="AD" clId="Web-{7C1630FE-91EB-7CAD-F640-BFC02E762E5E}" dt="2019-06-19T14:51:58.564" v="38" actId="20577"/>
          <ac:spMkLst>
            <pc:docMk/>
            <pc:sldMk cId="2204839153" sldId="354"/>
            <ac:spMk id="3" creationId="{B7198A4C-6DC0-45B9-A047-B75E14E6D01C}"/>
          </ac:spMkLst>
        </pc:spChg>
        <pc:spChg chg="mod">
          <ac:chgData name="Joe Smith" userId="S::joe.smith@crisis.org.uk::339c0dfa-b3e8-40d0-9156-d00e9ede1f4e" providerId="AD" clId="Web-{7C1630FE-91EB-7CAD-F640-BFC02E762E5E}" dt="2019-06-19T14:51:24.159" v="29"/>
          <ac:spMkLst>
            <pc:docMk/>
            <pc:sldMk cId="2204839153" sldId="354"/>
            <ac:spMk id="5" creationId="{7F09B711-095E-4D23-8881-BB9471FBB217}"/>
          </ac:spMkLst>
        </pc:spChg>
      </pc:sldChg>
      <pc:sldChg chg="addSp modSp">
        <pc:chgData name="Joe Smith" userId="S::joe.smith@crisis.org.uk::339c0dfa-b3e8-40d0-9156-d00e9ede1f4e" providerId="AD" clId="Web-{7C1630FE-91EB-7CAD-F640-BFC02E762E5E}" dt="2019-06-19T14:54:38.548" v="108" actId="20577"/>
        <pc:sldMkLst>
          <pc:docMk/>
          <pc:sldMk cId="3842917117" sldId="355"/>
        </pc:sldMkLst>
        <pc:spChg chg="add mod">
          <ac:chgData name="Joe Smith" userId="S::joe.smith@crisis.org.uk::339c0dfa-b3e8-40d0-9156-d00e9ede1f4e" providerId="AD" clId="Web-{7C1630FE-91EB-7CAD-F640-BFC02E762E5E}" dt="2019-06-19T14:54:38.548" v="108" actId="20577"/>
          <ac:spMkLst>
            <pc:docMk/>
            <pc:sldMk cId="3842917117" sldId="355"/>
            <ac:spMk id="4" creationId="{E7A862D2-FE9C-4D5F-AA0C-905BDD543D51}"/>
          </ac:spMkLst>
        </pc:spChg>
      </pc:sldChg>
      <pc:sldChg chg="modSp add">
        <pc:chgData name="Joe Smith" userId="S::joe.smith@crisis.org.uk::339c0dfa-b3e8-40d0-9156-d00e9ede1f4e" providerId="AD" clId="Web-{7C1630FE-91EB-7CAD-F640-BFC02E762E5E}" dt="2019-06-19T14:48:11.313" v="1"/>
        <pc:sldMkLst>
          <pc:docMk/>
          <pc:sldMk cId="1959760497" sldId="364"/>
        </pc:sldMkLst>
        <pc:spChg chg="mod">
          <ac:chgData name="Joe Smith" userId="S::joe.smith@crisis.org.uk::339c0dfa-b3e8-40d0-9156-d00e9ede1f4e" providerId="AD" clId="Web-{7C1630FE-91EB-7CAD-F640-BFC02E762E5E}" dt="2019-06-19T14:48:11.313" v="1"/>
          <ac:spMkLst>
            <pc:docMk/>
            <pc:sldMk cId="1959760497" sldId="364"/>
            <ac:spMk id="2" creationId="{80495A3C-F07F-45AC-9042-9B4F3EC576D1}"/>
          </ac:spMkLst>
        </pc:spChg>
      </pc:sldChg>
      <pc:sldChg chg="modSp add ord replId modNotes">
        <pc:chgData name="Joe Smith" userId="S::joe.smith@crisis.org.uk::339c0dfa-b3e8-40d0-9156-d00e9ede1f4e" providerId="AD" clId="Web-{7C1630FE-91EB-7CAD-F640-BFC02E762E5E}" dt="2019-06-19T14:56:09.111" v="151"/>
        <pc:sldMkLst>
          <pc:docMk/>
          <pc:sldMk cId="830302480" sldId="365"/>
        </pc:sldMkLst>
        <pc:spChg chg="mod">
          <ac:chgData name="Joe Smith" userId="S::joe.smith@crisis.org.uk::339c0dfa-b3e8-40d0-9156-d00e9ede1f4e" providerId="AD" clId="Web-{7C1630FE-91EB-7CAD-F640-BFC02E762E5E}" dt="2019-06-19T14:48:26.782" v="9" actId="20577"/>
          <ac:spMkLst>
            <pc:docMk/>
            <pc:sldMk cId="830302480" sldId="365"/>
            <ac:spMk id="3" creationId="{00000000-0000-0000-0000-000000000000}"/>
          </ac:spMkLst>
        </pc:spChg>
      </pc:sldChg>
      <pc:sldChg chg="addSp add">
        <pc:chgData name="Joe Smith" userId="S::joe.smith@crisis.org.uk::339c0dfa-b3e8-40d0-9156-d00e9ede1f4e" providerId="AD" clId="Web-{7C1630FE-91EB-7CAD-F640-BFC02E762E5E}" dt="2019-06-19T14:55:32.939" v="123"/>
        <pc:sldMkLst>
          <pc:docMk/>
          <pc:sldMk cId="2305544915" sldId="366"/>
        </pc:sldMkLst>
        <pc:spChg chg="add">
          <ac:chgData name="Joe Smith" userId="S::joe.smith@crisis.org.uk::339c0dfa-b3e8-40d0-9156-d00e9ede1f4e" providerId="AD" clId="Web-{7C1630FE-91EB-7CAD-F640-BFC02E762E5E}" dt="2019-06-19T14:55:32.939" v="123"/>
          <ac:spMkLst>
            <pc:docMk/>
            <pc:sldMk cId="2305544915" sldId="366"/>
            <ac:spMk id="2" creationId="{37BA7C4B-4491-4EF8-96ED-09C58D9C5E78}"/>
          </ac:spMkLst>
        </pc:spChg>
      </pc:sldChg>
      <pc:sldChg chg="addSp modSp add">
        <pc:chgData name="Joe Smith" userId="S::joe.smith@crisis.org.uk::339c0dfa-b3e8-40d0-9156-d00e9ede1f4e" providerId="AD" clId="Web-{7C1630FE-91EB-7CAD-F640-BFC02E762E5E}" dt="2019-06-19T14:55:27.001" v="121" actId="20577"/>
        <pc:sldMkLst>
          <pc:docMk/>
          <pc:sldMk cId="4006756691" sldId="367"/>
        </pc:sldMkLst>
        <pc:spChg chg="add mod">
          <ac:chgData name="Joe Smith" userId="S::joe.smith@crisis.org.uk::339c0dfa-b3e8-40d0-9156-d00e9ede1f4e" providerId="AD" clId="Web-{7C1630FE-91EB-7CAD-F640-BFC02E762E5E}" dt="2019-06-19T14:55:27.001" v="121" actId="20577"/>
          <ac:spMkLst>
            <pc:docMk/>
            <pc:sldMk cId="4006756691" sldId="367"/>
            <ac:spMk id="8" creationId="{300D7477-2ED2-4C75-9E51-B2BCCD40808F}"/>
          </ac:spMkLst>
        </pc:spChg>
      </pc:sldChg>
      <pc:sldChg chg="add">
        <pc:chgData name="Joe Smith" userId="S::joe.smith@crisis.org.uk::339c0dfa-b3e8-40d0-9156-d00e9ede1f4e" providerId="AD" clId="Web-{7C1630FE-91EB-7CAD-F640-BFC02E762E5E}" dt="2019-06-19T14:50:29.563" v="13"/>
        <pc:sldMkLst>
          <pc:docMk/>
          <pc:sldMk cId="3997399722" sldId="368"/>
        </pc:sldMkLst>
      </pc:sldChg>
    </pc:docChg>
  </pc:docChgLst>
  <pc:docChgLst>
    <pc:chgData name="Joe Smith" userId="S::joe.smith@crisis.org.uk::339c0dfa-b3e8-40d0-9156-d00e9ede1f4e" providerId="AD" clId="Web-{510FA378-666D-9BB1-5DC3-BB7F48C8518B}"/>
    <pc:docChg chg="modSld">
      <pc:chgData name="Joe Smith" userId="S::joe.smith@crisis.org.uk::339c0dfa-b3e8-40d0-9156-d00e9ede1f4e" providerId="AD" clId="Web-{510FA378-666D-9BB1-5DC3-BB7F48C8518B}" dt="2018-08-13T20:08:35.817" v="8"/>
      <pc:docMkLst>
        <pc:docMk/>
      </pc:docMkLst>
      <pc:sldChg chg="modSp modNotes">
        <pc:chgData name="Joe Smith" userId="S::joe.smith@crisis.org.uk::339c0dfa-b3e8-40d0-9156-d00e9ede1f4e" providerId="AD" clId="Web-{510FA378-666D-9BB1-5DC3-BB7F48C8518B}" dt="2018-08-13T20:08:35.817" v="8"/>
        <pc:sldMkLst>
          <pc:docMk/>
          <pc:sldMk cId="1400405914" sldId="271"/>
        </pc:sldMkLst>
        <pc:spChg chg="mod">
          <ac:chgData name="Joe Smith" userId="S::joe.smith@crisis.org.uk::339c0dfa-b3e8-40d0-9156-d00e9ede1f4e" providerId="AD" clId="Web-{510FA378-666D-9BB1-5DC3-BB7F48C8518B}" dt="2018-08-13T20:08:29.036" v="4" actId="20577"/>
          <ac:spMkLst>
            <pc:docMk/>
            <pc:sldMk cId="1400405914" sldId="271"/>
            <ac:spMk id="5" creationId="{34A765DE-BE5C-4860-BAB4-F717F1B5503B}"/>
          </ac:spMkLst>
        </pc:spChg>
      </pc:sldChg>
    </pc:docChg>
  </pc:docChgLst>
  <pc:docChgLst>
    <pc:chgData name="Joe Smith" userId="S::joe.smith@crisis.org.uk::339c0dfa-b3e8-40d0-9156-d00e9ede1f4e" providerId="AD" clId="Web-{2F07CC0A-9314-5E94-3F28-740AB1A67B7F}"/>
    <pc:docChg chg="delSld modSld">
      <pc:chgData name="Joe Smith" userId="S::joe.smith@crisis.org.uk::339c0dfa-b3e8-40d0-9156-d00e9ede1f4e" providerId="AD" clId="Web-{2F07CC0A-9314-5E94-3F28-740AB1A67B7F}" dt="2018-08-14T10:27:53.452" v="495" actId="20577"/>
      <pc:docMkLst>
        <pc:docMk/>
      </pc:docMkLst>
      <pc:sldChg chg="del">
        <pc:chgData name="Joe Smith" userId="S::joe.smith@crisis.org.uk::339c0dfa-b3e8-40d0-9156-d00e9ede1f4e" providerId="AD" clId="Web-{2F07CC0A-9314-5E94-3F28-740AB1A67B7F}" dt="2018-08-14T09:48:21.961" v="6"/>
        <pc:sldMkLst>
          <pc:docMk/>
          <pc:sldMk cId="3493862784" sldId="258"/>
        </pc:sldMkLst>
      </pc:sldChg>
      <pc:sldChg chg="del">
        <pc:chgData name="Joe Smith" userId="S::joe.smith@crisis.org.uk::339c0dfa-b3e8-40d0-9156-d00e9ede1f4e" providerId="AD" clId="Web-{2F07CC0A-9314-5E94-3F28-740AB1A67B7F}" dt="2018-08-14T09:48:21.961" v="4"/>
        <pc:sldMkLst>
          <pc:docMk/>
          <pc:sldMk cId="1276136869" sldId="260"/>
        </pc:sldMkLst>
      </pc:sldChg>
      <pc:sldChg chg="del">
        <pc:chgData name="Joe Smith" userId="S::joe.smith@crisis.org.uk::339c0dfa-b3e8-40d0-9156-d00e9ede1f4e" providerId="AD" clId="Web-{2F07CC0A-9314-5E94-3F28-740AB1A67B7F}" dt="2018-08-14T09:48:21.961" v="5"/>
        <pc:sldMkLst>
          <pc:docMk/>
          <pc:sldMk cId="2276800071" sldId="270"/>
        </pc:sldMkLst>
      </pc:sldChg>
      <pc:sldChg chg="del">
        <pc:chgData name="Joe Smith" userId="S::joe.smith@crisis.org.uk::339c0dfa-b3e8-40d0-9156-d00e9ede1f4e" providerId="AD" clId="Web-{2F07CC0A-9314-5E94-3F28-740AB1A67B7F}" dt="2018-08-14T09:48:21.945" v="3"/>
        <pc:sldMkLst>
          <pc:docMk/>
          <pc:sldMk cId="1400405914" sldId="271"/>
        </pc:sldMkLst>
      </pc:sldChg>
      <pc:sldChg chg="del">
        <pc:chgData name="Joe Smith" userId="S::joe.smith@crisis.org.uk::339c0dfa-b3e8-40d0-9156-d00e9ede1f4e" providerId="AD" clId="Web-{2F07CC0A-9314-5E94-3F28-740AB1A67B7F}" dt="2018-08-14T09:48:21.945" v="2"/>
        <pc:sldMkLst>
          <pc:docMk/>
          <pc:sldMk cId="3722288683" sldId="272"/>
        </pc:sldMkLst>
      </pc:sldChg>
      <pc:sldChg chg="del">
        <pc:chgData name="Joe Smith" userId="S::joe.smith@crisis.org.uk::339c0dfa-b3e8-40d0-9156-d00e9ede1f4e" providerId="AD" clId="Web-{2F07CC0A-9314-5E94-3F28-740AB1A67B7F}" dt="2018-08-14T09:48:21.945" v="1"/>
        <pc:sldMkLst>
          <pc:docMk/>
          <pc:sldMk cId="933237341" sldId="273"/>
        </pc:sldMkLst>
      </pc:sldChg>
      <pc:sldChg chg="del">
        <pc:chgData name="Joe Smith" userId="S::joe.smith@crisis.org.uk::339c0dfa-b3e8-40d0-9156-d00e9ede1f4e" providerId="AD" clId="Web-{2F07CC0A-9314-5E94-3F28-740AB1A67B7F}" dt="2018-08-14T09:48:30.929" v="8"/>
        <pc:sldMkLst>
          <pc:docMk/>
          <pc:sldMk cId="4015106481" sldId="274"/>
        </pc:sldMkLst>
      </pc:sldChg>
      <pc:sldChg chg="del">
        <pc:chgData name="Joe Smith" userId="S::joe.smith@crisis.org.uk::339c0dfa-b3e8-40d0-9156-d00e9ede1f4e" providerId="AD" clId="Web-{2F07CC0A-9314-5E94-3F28-740AB1A67B7F}" dt="2018-08-14T09:48:47.711" v="13"/>
        <pc:sldMkLst>
          <pc:docMk/>
          <pc:sldMk cId="2490015563" sldId="275"/>
        </pc:sldMkLst>
      </pc:sldChg>
      <pc:sldChg chg="del">
        <pc:chgData name="Joe Smith" userId="S::joe.smith@crisis.org.uk::339c0dfa-b3e8-40d0-9156-d00e9ede1f4e" providerId="AD" clId="Web-{2F07CC0A-9314-5E94-3F28-740AB1A67B7F}" dt="2018-08-14T09:48:47.711" v="11"/>
        <pc:sldMkLst>
          <pc:docMk/>
          <pc:sldMk cId="3442654019" sldId="276"/>
        </pc:sldMkLst>
      </pc:sldChg>
      <pc:sldChg chg="del">
        <pc:chgData name="Joe Smith" userId="S::joe.smith@crisis.org.uk::339c0dfa-b3e8-40d0-9156-d00e9ede1f4e" providerId="AD" clId="Web-{2F07CC0A-9314-5E94-3F28-740AB1A67B7F}" dt="2018-08-14T09:48:52.742" v="15"/>
        <pc:sldMkLst>
          <pc:docMk/>
          <pc:sldMk cId="4066798462" sldId="277"/>
        </pc:sldMkLst>
      </pc:sldChg>
      <pc:sldChg chg="del">
        <pc:chgData name="Joe Smith" userId="S::joe.smith@crisis.org.uk::339c0dfa-b3e8-40d0-9156-d00e9ede1f4e" providerId="AD" clId="Web-{2F07CC0A-9314-5E94-3F28-740AB1A67B7F}" dt="2018-08-14T09:49:02.258" v="20"/>
        <pc:sldMkLst>
          <pc:docMk/>
          <pc:sldMk cId="3955004187" sldId="278"/>
        </pc:sldMkLst>
      </pc:sldChg>
      <pc:sldChg chg="del">
        <pc:chgData name="Joe Smith" userId="S::joe.smith@crisis.org.uk::339c0dfa-b3e8-40d0-9156-d00e9ede1f4e" providerId="AD" clId="Web-{2F07CC0A-9314-5E94-3F28-740AB1A67B7F}" dt="2018-08-14T09:49:02.258" v="19"/>
        <pc:sldMkLst>
          <pc:docMk/>
          <pc:sldMk cId="1580521528" sldId="279"/>
        </pc:sldMkLst>
      </pc:sldChg>
      <pc:sldChg chg="del">
        <pc:chgData name="Joe Smith" userId="S::joe.smith@crisis.org.uk::339c0dfa-b3e8-40d0-9156-d00e9ede1f4e" providerId="AD" clId="Web-{2F07CC0A-9314-5E94-3F28-740AB1A67B7F}" dt="2018-08-14T09:49:02.258" v="18"/>
        <pc:sldMkLst>
          <pc:docMk/>
          <pc:sldMk cId="3778045118" sldId="280"/>
        </pc:sldMkLst>
      </pc:sldChg>
      <pc:sldChg chg="del">
        <pc:chgData name="Joe Smith" userId="S::joe.smith@crisis.org.uk::339c0dfa-b3e8-40d0-9156-d00e9ede1f4e" providerId="AD" clId="Web-{2F07CC0A-9314-5E94-3F28-740AB1A67B7F}" dt="2018-08-14T09:49:02.258" v="17"/>
        <pc:sldMkLst>
          <pc:docMk/>
          <pc:sldMk cId="3542869674" sldId="281"/>
        </pc:sldMkLst>
      </pc:sldChg>
      <pc:sldChg chg="del">
        <pc:chgData name="Joe Smith" userId="S::joe.smith@crisis.org.uk::339c0dfa-b3e8-40d0-9156-d00e9ede1f4e" providerId="AD" clId="Web-{2F07CC0A-9314-5E94-3F28-740AB1A67B7F}" dt="2018-08-14T09:49:10.180" v="23"/>
        <pc:sldMkLst>
          <pc:docMk/>
          <pc:sldMk cId="1956764301" sldId="282"/>
        </pc:sldMkLst>
      </pc:sldChg>
      <pc:sldChg chg="del">
        <pc:chgData name="Joe Smith" userId="S::joe.smith@crisis.org.uk::339c0dfa-b3e8-40d0-9156-d00e9ede1f4e" providerId="AD" clId="Web-{2F07CC0A-9314-5E94-3F28-740AB1A67B7F}" dt="2018-08-14T09:49:17.571" v="27"/>
        <pc:sldMkLst>
          <pc:docMk/>
          <pc:sldMk cId="320634822" sldId="283"/>
        </pc:sldMkLst>
      </pc:sldChg>
      <pc:sldChg chg="del">
        <pc:chgData name="Joe Smith" userId="S::joe.smith@crisis.org.uk::339c0dfa-b3e8-40d0-9156-d00e9ede1f4e" providerId="AD" clId="Web-{2F07CC0A-9314-5E94-3F28-740AB1A67B7F}" dt="2018-08-14T09:49:02.258" v="21"/>
        <pc:sldMkLst>
          <pc:docMk/>
          <pc:sldMk cId="3291137224" sldId="284"/>
        </pc:sldMkLst>
      </pc:sldChg>
      <pc:sldChg chg="del">
        <pc:chgData name="Joe Smith" userId="S::joe.smith@crisis.org.uk::339c0dfa-b3e8-40d0-9156-d00e9ede1f4e" providerId="AD" clId="Web-{2F07CC0A-9314-5E94-3F28-740AB1A67B7F}" dt="2018-08-14T09:49:17.571" v="26"/>
        <pc:sldMkLst>
          <pc:docMk/>
          <pc:sldMk cId="1214482114" sldId="285"/>
        </pc:sldMkLst>
      </pc:sldChg>
      <pc:sldChg chg="del">
        <pc:chgData name="Joe Smith" userId="S::joe.smith@crisis.org.uk::339c0dfa-b3e8-40d0-9156-d00e9ede1f4e" providerId="AD" clId="Web-{2F07CC0A-9314-5E94-3F28-740AB1A67B7F}" dt="2018-08-14T09:49:17.571" v="25"/>
        <pc:sldMkLst>
          <pc:docMk/>
          <pc:sldMk cId="120967413" sldId="287"/>
        </pc:sldMkLst>
      </pc:sldChg>
      <pc:sldChg chg="del">
        <pc:chgData name="Joe Smith" userId="S::joe.smith@crisis.org.uk::339c0dfa-b3e8-40d0-9156-d00e9ede1f4e" providerId="AD" clId="Web-{2F07CC0A-9314-5E94-3F28-740AB1A67B7F}" dt="2018-08-14T09:48:30.929" v="9"/>
        <pc:sldMkLst>
          <pc:docMk/>
          <pc:sldMk cId="2763840128" sldId="288"/>
        </pc:sldMkLst>
      </pc:sldChg>
      <pc:sldChg chg="addSp modSp">
        <pc:chgData name="Joe Smith" userId="S::joe.smith@crisis.org.uk::339c0dfa-b3e8-40d0-9156-d00e9ede1f4e" providerId="AD" clId="Web-{2F07CC0A-9314-5E94-3F28-740AB1A67B7F}" dt="2018-08-14T10:24:25.964" v="465" actId="14100"/>
        <pc:sldMkLst>
          <pc:docMk/>
          <pc:sldMk cId="1721946913" sldId="289"/>
        </pc:sldMkLst>
        <pc:spChg chg="add mod">
          <ac:chgData name="Joe Smith" userId="S::joe.smith@crisis.org.uk::339c0dfa-b3e8-40d0-9156-d00e9ede1f4e" providerId="AD" clId="Web-{2F07CC0A-9314-5E94-3F28-740AB1A67B7F}" dt="2018-08-14T10:24:25.964" v="465" actId="14100"/>
          <ac:spMkLst>
            <pc:docMk/>
            <pc:sldMk cId="1721946913" sldId="289"/>
            <ac:spMk id="2" creationId="{9FF41AD6-901C-4E3D-9241-31E976CE7D9C}"/>
          </ac:spMkLst>
        </pc:spChg>
      </pc:sldChg>
      <pc:sldChg chg="addSp modSp">
        <pc:chgData name="Joe Smith" userId="S::joe.smith@crisis.org.uk::339c0dfa-b3e8-40d0-9156-d00e9ede1f4e" providerId="AD" clId="Web-{2F07CC0A-9314-5E94-3F28-740AB1A67B7F}" dt="2018-08-14T10:27:53.452" v="495" actId="20577"/>
        <pc:sldMkLst>
          <pc:docMk/>
          <pc:sldMk cId="1545618131" sldId="290"/>
        </pc:sldMkLst>
        <pc:spChg chg="add mod">
          <ac:chgData name="Joe Smith" userId="S::joe.smith@crisis.org.uk::339c0dfa-b3e8-40d0-9156-d00e9ede1f4e" providerId="AD" clId="Web-{2F07CC0A-9314-5E94-3F28-740AB1A67B7F}" dt="2018-08-14T10:27:53.452" v="495" actId="20577"/>
          <ac:spMkLst>
            <pc:docMk/>
            <pc:sldMk cId="1545618131" sldId="290"/>
            <ac:spMk id="2" creationId="{4C55A996-B730-48C9-A0F1-177ECC528DA4}"/>
          </ac:spMkLst>
        </pc:spChg>
      </pc:sldChg>
      <pc:sldChg chg="addSp modSp">
        <pc:chgData name="Joe Smith" userId="S::joe.smith@crisis.org.uk::339c0dfa-b3e8-40d0-9156-d00e9ede1f4e" providerId="AD" clId="Web-{2F07CC0A-9314-5E94-3F28-740AB1A67B7F}" dt="2018-08-14T10:26:03.971" v="472" actId="20577"/>
        <pc:sldMkLst>
          <pc:docMk/>
          <pc:sldMk cId="705224998" sldId="291"/>
        </pc:sldMkLst>
        <pc:spChg chg="add mod">
          <ac:chgData name="Joe Smith" userId="S::joe.smith@crisis.org.uk::339c0dfa-b3e8-40d0-9156-d00e9ede1f4e" providerId="AD" clId="Web-{2F07CC0A-9314-5E94-3F28-740AB1A67B7F}" dt="2018-08-14T10:26:03.971" v="472" actId="20577"/>
          <ac:spMkLst>
            <pc:docMk/>
            <pc:sldMk cId="705224998" sldId="291"/>
            <ac:spMk id="2" creationId="{06DC1FF2-7C0E-458D-A3B3-2B2CECADC877}"/>
          </ac:spMkLst>
        </pc:spChg>
      </pc:sldChg>
      <pc:sldChg chg="addSp modSp">
        <pc:chgData name="Joe Smith" userId="S::joe.smith@crisis.org.uk::339c0dfa-b3e8-40d0-9156-d00e9ede1f4e" providerId="AD" clId="Web-{2F07CC0A-9314-5E94-3F28-740AB1A67B7F}" dt="2018-08-14T10:26:47.601" v="480" actId="20577"/>
        <pc:sldMkLst>
          <pc:docMk/>
          <pc:sldMk cId="743551575" sldId="293"/>
        </pc:sldMkLst>
        <pc:spChg chg="add mod">
          <ac:chgData name="Joe Smith" userId="S::joe.smith@crisis.org.uk::339c0dfa-b3e8-40d0-9156-d00e9ede1f4e" providerId="AD" clId="Web-{2F07CC0A-9314-5E94-3F28-740AB1A67B7F}" dt="2018-08-14T10:26:47.601" v="480" actId="20577"/>
          <ac:spMkLst>
            <pc:docMk/>
            <pc:sldMk cId="743551575" sldId="293"/>
            <ac:spMk id="2" creationId="{BF57F75F-DE29-4DBD-B4FB-C176B9E32171}"/>
          </ac:spMkLst>
        </pc:spChg>
      </pc:sldChg>
      <pc:sldChg chg="addSp modSp">
        <pc:chgData name="Joe Smith" userId="S::joe.smith@crisis.org.uk::339c0dfa-b3e8-40d0-9156-d00e9ede1f4e" providerId="AD" clId="Web-{2F07CC0A-9314-5E94-3F28-740AB1A67B7F}" dt="2018-08-14T10:26:25.864" v="476" actId="20577"/>
        <pc:sldMkLst>
          <pc:docMk/>
          <pc:sldMk cId="2343568461" sldId="295"/>
        </pc:sldMkLst>
        <pc:spChg chg="add mod">
          <ac:chgData name="Joe Smith" userId="S::joe.smith@crisis.org.uk::339c0dfa-b3e8-40d0-9156-d00e9ede1f4e" providerId="AD" clId="Web-{2F07CC0A-9314-5E94-3F28-740AB1A67B7F}" dt="2018-08-14T10:26:25.864" v="476" actId="20577"/>
          <ac:spMkLst>
            <pc:docMk/>
            <pc:sldMk cId="2343568461" sldId="295"/>
            <ac:spMk id="2" creationId="{29C77A86-60B6-476E-8678-D45F23BBEE62}"/>
          </ac:spMkLst>
        </pc:spChg>
      </pc:sldChg>
      <pc:sldChg chg="del">
        <pc:chgData name="Joe Smith" userId="S::joe.smith@crisis.org.uk::339c0dfa-b3e8-40d0-9156-d00e9ede1f4e" providerId="AD" clId="Web-{2F07CC0A-9314-5E94-3F28-740AB1A67B7F}" dt="2018-08-14T09:48:21.945" v="0"/>
        <pc:sldMkLst>
          <pc:docMk/>
          <pc:sldMk cId="1173552142" sldId="298"/>
        </pc:sldMkLst>
      </pc:sldChg>
      <pc:sldChg chg="del">
        <pc:chgData name="Joe Smith" userId="S::joe.smith@crisis.org.uk::339c0dfa-b3e8-40d0-9156-d00e9ede1f4e" providerId="AD" clId="Web-{2F07CC0A-9314-5E94-3F28-740AB1A67B7F}" dt="2018-08-14T09:48:30.929" v="7"/>
        <pc:sldMkLst>
          <pc:docMk/>
          <pc:sldMk cId="3193592521" sldId="299"/>
        </pc:sldMkLst>
      </pc:sldChg>
      <pc:sldChg chg="del">
        <pc:chgData name="Joe Smith" userId="S::joe.smith@crisis.org.uk::339c0dfa-b3e8-40d0-9156-d00e9ede1f4e" providerId="AD" clId="Web-{2F07CC0A-9314-5E94-3F28-740AB1A67B7F}" dt="2018-08-14T09:48:47.711" v="12"/>
        <pc:sldMkLst>
          <pc:docMk/>
          <pc:sldMk cId="1779877517" sldId="300"/>
        </pc:sldMkLst>
      </pc:sldChg>
      <pc:sldChg chg="del">
        <pc:chgData name="Joe Smith" userId="S::joe.smith@crisis.org.uk::339c0dfa-b3e8-40d0-9156-d00e9ede1f4e" providerId="AD" clId="Web-{2F07CC0A-9314-5E94-3F28-740AB1A67B7F}" dt="2018-08-14T09:48:47.711" v="10"/>
        <pc:sldMkLst>
          <pc:docMk/>
          <pc:sldMk cId="3107377360" sldId="301"/>
        </pc:sldMkLst>
      </pc:sldChg>
      <pc:sldChg chg="del">
        <pc:chgData name="Joe Smith" userId="S::joe.smith@crisis.org.uk::339c0dfa-b3e8-40d0-9156-d00e9ede1f4e" providerId="AD" clId="Web-{2F07CC0A-9314-5E94-3F28-740AB1A67B7F}" dt="2018-08-14T09:48:52.742" v="14"/>
        <pc:sldMkLst>
          <pc:docMk/>
          <pc:sldMk cId="624427639" sldId="302"/>
        </pc:sldMkLst>
      </pc:sldChg>
      <pc:sldChg chg="del">
        <pc:chgData name="Joe Smith" userId="S::joe.smith@crisis.org.uk::339c0dfa-b3e8-40d0-9156-d00e9ede1f4e" providerId="AD" clId="Web-{2F07CC0A-9314-5E94-3F28-740AB1A67B7F}" dt="2018-08-14T09:49:02.258" v="16"/>
        <pc:sldMkLst>
          <pc:docMk/>
          <pc:sldMk cId="389176958" sldId="304"/>
        </pc:sldMkLst>
      </pc:sldChg>
      <pc:sldChg chg="del">
        <pc:chgData name="Joe Smith" userId="S::joe.smith@crisis.org.uk::339c0dfa-b3e8-40d0-9156-d00e9ede1f4e" providerId="AD" clId="Web-{2F07CC0A-9314-5E94-3F28-740AB1A67B7F}" dt="2018-08-14T09:49:17.555" v="24"/>
        <pc:sldMkLst>
          <pc:docMk/>
          <pc:sldMk cId="460934400" sldId="305"/>
        </pc:sldMkLst>
      </pc:sldChg>
      <pc:sldChg chg="del">
        <pc:chgData name="Joe Smith" userId="S::joe.smith@crisis.org.uk::339c0dfa-b3e8-40d0-9156-d00e9ede1f4e" providerId="AD" clId="Web-{2F07CC0A-9314-5E94-3F28-740AB1A67B7F}" dt="2018-08-14T09:49:10.180" v="22"/>
        <pc:sldMkLst>
          <pc:docMk/>
          <pc:sldMk cId="3607231086" sldId="307"/>
        </pc:sldMkLst>
      </pc:sldChg>
      <pc:sldChg chg="addSp modSp">
        <pc:chgData name="Joe Smith" userId="S::joe.smith@crisis.org.uk::339c0dfa-b3e8-40d0-9156-d00e9ede1f4e" providerId="AD" clId="Web-{2F07CC0A-9314-5E94-3F28-740AB1A67B7F}" dt="2018-08-14T10:26:13.691" v="474" actId="20577"/>
        <pc:sldMkLst>
          <pc:docMk/>
          <pc:sldMk cId="1647821978" sldId="308"/>
        </pc:sldMkLst>
        <pc:spChg chg="add mod">
          <ac:chgData name="Joe Smith" userId="S::joe.smith@crisis.org.uk::339c0dfa-b3e8-40d0-9156-d00e9ede1f4e" providerId="AD" clId="Web-{2F07CC0A-9314-5E94-3F28-740AB1A67B7F}" dt="2018-08-14T10:26:13.691" v="474" actId="20577"/>
          <ac:spMkLst>
            <pc:docMk/>
            <pc:sldMk cId="1647821978" sldId="308"/>
            <ac:spMk id="4" creationId="{128D05C9-029A-47F2-9ADC-0D7B024DC60A}"/>
          </ac:spMkLst>
        </pc:spChg>
      </pc:sldChg>
      <pc:sldChg chg="addSp modSp">
        <pc:chgData name="Joe Smith" userId="S::joe.smith@crisis.org.uk::339c0dfa-b3e8-40d0-9156-d00e9ede1f4e" providerId="AD" clId="Web-{2F07CC0A-9314-5E94-3F28-740AB1A67B7F}" dt="2018-08-14T10:25:31.560" v="469" actId="20577"/>
        <pc:sldMkLst>
          <pc:docMk/>
          <pc:sldMk cId="2675014110" sldId="309"/>
        </pc:sldMkLst>
        <pc:spChg chg="mod">
          <ac:chgData name="Joe Smith" userId="S::joe.smith@crisis.org.uk::339c0dfa-b3e8-40d0-9156-d00e9ede1f4e" providerId="AD" clId="Web-{2F07CC0A-9314-5E94-3F28-740AB1A67B7F}" dt="2018-08-14T10:01:16.491" v="164"/>
          <ac:spMkLst>
            <pc:docMk/>
            <pc:sldMk cId="2675014110" sldId="309"/>
            <ac:spMk id="2" creationId="{C49B8350-937C-45B3-BFE4-E3CC5B9F18C8}"/>
          </ac:spMkLst>
        </pc:spChg>
        <pc:spChg chg="add mod">
          <ac:chgData name="Joe Smith" userId="S::joe.smith@crisis.org.uk::339c0dfa-b3e8-40d0-9156-d00e9ede1f4e" providerId="AD" clId="Web-{2F07CC0A-9314-5E94-3F28-740AB1A67B7F}" dt="2018-08-14T09:54:23.171" v="72" actId="1076"/>
          <ac:spMkLst>
            <pc:docMk/>
            <pc:sldMk cId="2675014110" sldId="309"/>
            <ac:spMk id="3" creationId="{966DCC23-87D3-45C4-B386-CF7048105BF3}"/>
          </ac:spMkLst>
        </pc:spChg>
        <pc:spChg chg="add mod">
          <ac:chgData name="Joe Smith" userId="S::joe.smith@crisis.org.uk::339c0dfa-b3e8-40d0-9156-d00e9ede1f4e" providerId="AD" clId="Web-{2F07CC0A-9314-5E94-3F28-740AB1A67B7F}" dt="2018-08-14T10:19:46.653" v="448" actId="20577"/>
          <ac:spMkLst>
            <pc:docMk/>
            <pc:sldMk cId="2675014110" sldId="309"/>
            <ac:spMk id="4" creationId="{4F5F0210-8D83-4A54-AD0C-FE9370BC28CD}"/>
          </ac:spMkLst>
        </pc:spChg>
        <pc:spChg chg="add mod">
          <ac:chgData name="Joe Smith" userId="S::joe.smith@crisis.org.uk::339c0dfa-b3e8-40d0-9156-d00e9ede1f4e" providerId="AD" clId="Web-{2F07CC0A-9314-5E94-3F28-740AB1A67B7F}" dt="2018-08-14T10:05:14.933" v="215" actId="1076"/>
          <ac:spMkLst>
            <pc:docMk/>
            <pc:sldMk cId="2675014110" sldId="309"/>
            <ac:spMk id="5" creationId="{FEEEC4DB-A00D-4C84-A4CE-7948DDC36897}"/>
          </ac:spMkLst>
        </pc:spChg>
        <pc:spChg chg="add mod">
          <ac:chgData name="Joe Smith" userId="S::joe.smith@crisis.org.uk::339c0dfa-b3e8-40d0-9156-d00e9ede1f4e" providerId="AD" clId="Web-{2F07CC0A-9314-5E94-3F28-740AB1A67B7F}" dt="2018-08-14T10:08:22.515" v="289" actId="20577"/>
          <ac:spMkLst>
            <pc:docMk/>
            <pc:sldMk cId="2675014110" sldId="309"/>
            <ac:spMk id="6" creationId="{A20E1593-6B7E-4502-806C-954578552281}"/>
          </ac:spMkLst>
        </pc:spChg>
        <pc:spChg chg="add mod">
          <ac:chgData name="Joe Smith" userId="S::joe.smith@crisis.org.uk::339c0dfa-b3e8-40d0-9156-d00e9ede1f4e" providerId="AD" clId="Web-{2F07CC0A-9314-5E94-3F28-740AB1A67B7F}" dt="2018-08-14T10:15:57.242" v="426" actId="1076"/>
          <ac:spMkLst>
            <pc:docMk/>
            <pc:sldMk cId="2675014110" sldId="309"/>
            <ac:spMk id="9" creationId="{56BD2F00-7BBE-4C18-B388-3C4A290DEA17}"/>
          </ac:spMkLst>
        </pc:spChg>
        <pc:spChg chg="add mod">
          <ac:chgData name="Joe Smith" userId="S::joe.smith@crisis.org.uk::339c0dfa-b3e8-40d0-9156-d00e9ede1f4e" providerId="AD" clId="Web-{2F07CC0A-9314-5E94-3F28-740AB1A67B7F}" dt="2018-08-14T10:16:22.274" v="430" actId="1076"/>
          <ac:spMkLst>
            <pc:docMk/>
            <pc:sldMk cId="2675014110" sldId="309"/>
            <ac:spMk id="10" creationId="{4BBE2E1E-6A66-483B-8642-8F4718630FDB}"/>
          </ac:spMkLst>
        </pc:spChg>
        <pc:spChg chg="add mod">
          <ac:chgData name="Joe Smith" userId="S::joe.smith@crisis.org.uk::339c0dfa-b3e8-40d0-9156-d00e9ede1f4e" providerId="AD" clId="Web-{2F07CC0A-9314-5E94-3F28-740AB1A67B7F}" dt="2018-08-14T10:25:31.560" v="469" actId="20577"/>
          <ac:spMkLst>
            <pc:docMk/>
            <pc:sldMk cId="2675014110" sldId="309"/>
            <ac:spMk id="11" creationId="{9F346F17-0F6A-445A-A8A8-4001C520B751}"/>
          </ac:spMkLst>
        </pc:spChg>
        <pc:spChg chg="mod">
          <ac:chgData name="Joe Smith" userId="S::joe.smith@crisis.org.uk::339c0dfa-b3e8-40d0-9156-d00e9ede1f4e" providerId="AD" clId="Web-{2F07CC0A-9314-5E94-3F28-740AB1A67B7F}" dt="2018-08-14T10:01:16.538" v="165"/>
          <ac:spMkLst>
            <pc:docMk/>
            <pc:sldMk cId="2675014110" sldId="309"/>
            <ac:spMk id="14" creationId="{B292C2C0-DE52-46F7-917E-6FBFA2FB10E7}"/>
          </ac:spMkLst>
        </pc:spChg>
        <pc:spChg chg="add mod">
          <ac:chgData name="Joe Smith" userId="S::joe.smith@crisis.org.uk::339c0dfa-b3e8-40d0-9156-d00e9ede1f4e" providerId="AD" clId="Web-{2F07CC0A-9314-5E94-3F28-740AB1A67B7F}" dt="2018-08-14T10:10:02.048" v="330" actId="20577"/>
          <ac:spMkLst>
            <pc:docMk/>
            <pc:sldMk cId="2675014110" sldId="309"/>
            <ac:spMk id="15" creationId="{27F12412-4E6A-4E92-82A6-0496078EF5C3}"/>
          </ac:spMkLst>
        </pc:spChg>
        <pc:spChg chg="mod">
          <ac:chgData name="Joe Smith" userId="S::joe.smith@crisis.org.uk::339c0dfa-b3e8-40d0-9156-d00e9ede1f4e" providerId="AD" clId="Web-{2F07CC0A-9314-5E94-3F28-740AB1A67B7F}" dt="2018-08-14T10:01:16.616" v="166"/>
          <ac:spMkLst>
            <pc:docMk/>
            <pc:sldMk cId="2675014110" sldId="309"/>
            <ac:spMk id="19" creationId="{9A0DFAFF-3571-48E1-998F-9B7AB7105A44}"/>
          </ac:spMkLst>
        </pc:spChg>
        <pc:spChg chg="mod">
          <ac:chgData name="Joe Smith" userId="S::joe.smith@crisis.org.uk::339c0dfa-b3e8-40d0-9156-d00e9ede1f4e" providerId="AD" clId="Web-{2F07CC0A-9314-5E94-3F28-740AB1A67B7F}" dt="2018-08-14T10:01:16.678" v="167"/>
          <ac:spMkLst>
            <pc:docMk/>
            <pc:sldMk cId="2675014110" sldId="309"/>
            <ac:spMk id="22" creationId="{635DE2EF-FF81-47E0-94AD-53A35963C9D3}"/>
          </ac:spMkLst>
        </pc:spChg>
        <pc:spChg chg="mod">
          <ac:chgData name="Joe Smith" userId="S::joe.smith@crisis.org.uk::339c0dfa-b3e8-40d0-9156-d00e9ede1f4e" providerId="AD" clId="Web-{2F07CC0A-9314-5E94-3F28-740AB1A67B7F}" dt="2018-08-14T10:16:00.258" v="427" actId="14100"/>
          <ac:spMkLst>
            <pc:docMk/>
            <pc:sldMk cId="2675014110" sldId="309"/>
            <ac:spMk id="24" creationId="{E725FF5A-E0DA-4A07-9EA3-8AF9B83F9D5D}"/>
          </ac:spMkLst>
        </pc:spChg>
        <pc:spChg chg="mod">
          <ac:chgData name="Joe Smith" userId="S::joe.smith@crisis.org.uk::339c0dfa-b3e8-40d0-9156-d00e9ede1f4e" providerId="AD" clId="Web-{2F07CC0A-9314-5E94-3F28-740AB1A67B7F}" dt="2018-08-14T10:01:16.788" v="169"/>
          <ac:spMkLst>
            <pc:docMk/>
            <pc:sldMk cId="2675014110" sldId="309"/>
            <ac:spMk id="25" creationId="{8D7B170A-7357-4358-A6E3-B57ECA0C8D10}"/>
          </ac:spMkLst>
        </pc:spChg>
        <pc:spChg chg="mod">
          <ac:chgData name="Joe Smith" userId="S::joe.smith@crisis.org.uk::339c0dfa-b3e8-40d0-9156-d00e9ede1f4e" providerId="AD" clId="Web-{2F07CC0A-9314-5E94-3F28-740AB1A67B7F}" dt="2018-08-14T10:16:12.914" v="429" actId="14100"/>
          <ac:spMkLst>
            <pc:docMk/>
            <pc:sldMk cId="2675014110" sldId="309"/>
            <ac:spMk id="30" creationId="{DF7C75CC-3DBE-4735-88C7-372A00759E26}"/>
          </ac:spMkLst>
        </pc:spChg>
      </pc:sldChg>
      <pc:sldChg chg="addSp modSp">
        <pc:chgData name="Joe Smith" userId="S::joe.smith@crisis.org.uk::339c0dfa-b3e8-40d0-9156-d00e9ede1f4e" providerId="AD" clId="Web-{2F07CC0A-9314-5E94-3F28-740AB1A67B7F}" dt="2018-08-14T10:24:51.159" v="468" actId="20577"/>
        <pc:sldMkLst>
          <pc:docMk/>
          <pc:sldMk cId="829478479" sldId="310"/>
        </pc:sldMkLst>
        <pc:spChg chg="add mod">
          <ac:chgData name="Joe Smith" userId="S::joe.smith@crisis.org.uk::339c0dfa-b3e8-40d0-9156-d00e9ede1f4e" providerId="AD" clId="Web-{2F07CC0A-9314-5E94-3F28-740AB1A67B7F}" dt="2018-08-14T10:24:51.159" v="468" actId="20577"/>
          <ac:spMkLst>
            <pc:docMk/>
            <pc:sldMk cId="829478479" sldId="310"/>
            <ac:spMk id="2" creationId="{22C86DEB-5E59-4597-970F-D5E1A55301B9}"/>
          </ac:spMkLst>
        </pc:spChg>
      </pc:sldChg>
      <pc:sldChg chg="addSp modSp">
        <pc:chgData name="Joe Smith" userId="S::joe.smith@crisis.org.uk::339c0dfa-b3e8-40d0-9156-d00e9ede1f4e" providerId="AD" clId="Web-{2F07CC0A-9314-5E94-3F28-740AB1A67B7F}" dt="2018-08-14T10:26:34.287" v="478" actId="20577"/>
        <pc:sldMkLst>
          <pc:docMk/>
          <pc:sldMk cId="1490183356" sldId="311"/>
        </pc:sldMkLst>
        <pc:spChg chg="add mod">
          <ac:chgData name="Joe Smith" userId="S::joe.smith@crisis.org.uk::339c0dfa-b3e8-40d0-9156-d00e9ede1f4e" providerId="AD" clId="Web-{2F07CC0A-9314-5E94-3F28-740AB1A67B7F}" dt="2018-08-14T10:26:34.287" v="478" actId="20577"/>
          <ac:spMkLst>
            <pc:docMk/>
            <pc:sldMk cId="1490183356" sldId="311"/>
            <ac:spMk id="2" creationId="{9FED9124-89B3-4036-AB4E-65F42A50ABE3}"/>
          </ac:spMkLst>
        </pc:spChg>
      </pc:sldChg>
      <pc:sldChg chg="addSp modSp">
        <pc:chgData name="Joe Smith" userId="S::joe.smith@crisis.org.uk::339c0dfa-b3e8-40d0-9156-d00e9ede1f4e" providerId="AD" clId="Web-{2F07CC0A-9314-5E94-3F28-740AB1A67B7F}" dt="2018-08-14T10:26:59.946" v="482" actId="20577"/>
        <pc:sldMkLst>
          <pc:docMk/>
          <pc:sldMk cId="1776456602" sldId="312"/>
        </pc:sldMkLst>
        <pc:spChg chg="add mod">
          <ac:chgData name="Joe Smith" userId="S::joe.smith@crisis.org.uk::339c0dfa-b3e8-40d0-9156-d00e9ede1f4e" providerId="AD" clId="Web-{2F07CC0A-9314-5E94-3F28-740AB1A67B7F}" dt="2018-08-14T10:26:59.946" v="482" actId="20577"/>
          <ac:spMkLst>
            <pc:docMk/>
            <pc:sldMk cId="1776456602" sldId="312"/>
            <ac:spMk id="2" creationId="{C1C32816-8274-44BB-A75A-36E8166A7718}"/>
          </ac:spMkLst>
        </pc:spChg>
      </pc:sldChg>
      <pc:sldChg chg="addSp modSp">
        <pc:chgData name="Joe Smith" userId="S::joe.smith@crisis.org.uk::339c0dfa-b3e8-40d0-9156-d00e9ede1f4e" providerId="AD" clId="Web-{2F07CC0A-9314-5E94-3F28-740AB1A67B7F}" dt="2018-08-14T10:27:14.292" v="485" actId="20577"/>
        <pc:sldMkLst>
          <pc:docMk/>
          <pc:sldMk cId="2184042120" sldId="313"/>
        </pc:sldMkLst>
        <pc:spChg chg="add mod">
          <ac:chgData name="Joe Smith" userId="S::joe.smith@crisis.org.uk::339c0dfa-b3e8-40d0-9156-d00e9ede1f4e" providerId="AD" clId="Web-{2F07CC0A-9314-5E94-3F28-740AB1A67B7F}" dt="2018-08-14T10:27:14.292" v="485" actId="20577"/>
          <ac:spMkLst>
            <pc:docMk/>
            <pc:sldMk cId="2184042120" sldId="313"/>
            <ac:spMk id="5" creationId="{524617DA-0B61-43FC-B06D-9D325E116B7B}"/>
          </ac:spMkLst>
        </pc:spChg>
      </pc:sldChg>
      <pc:sldChg chg="addSp modSp">
        <pc:chgData name="Joe Smith" userId="S::joe.smith@crisis.org.uk::339c0dfa-b3e8-40d0-9156-d00e9ede1f4e" providerId="AD" clId="Web-{2F07CC0A-9314-5E94-3F28-740AB1A67B7F}" dt="2018-08-14T10:27:26.809" v="489" actId="20577"/>
        <pc:sldMkLst>
          <pc:docMk/>
          <pc:sldMk cId="2550412371" sldId="314"/>
        </pc:sldMkLst>
        <pc:spChg chg="add mod">
          <ac:chgData name="Joe Smith" userId="S::joe.smith@crisis.org.uk::339c0dfa-b3e8-40d0-9156-d00e9ede1f4e" providerId="AD" clId="Web-{2F07CC0A-9314-5E94-3F28-740AB1A67B7F}" dt="2018-08-14T10:27:26.809" v="489" actId="20577"/>
          <ac:spMkLst>
            <pc:docMk/>
            <pc:sldMk cId="2550412371" sldId="314"/>
            <ac:spMk id="7" creationId="{34100540-D2A6-4C82-971C-29134542AAE6}"/>
          </ac:spMkLst>
        </pc:spChg>
      </pc:sldChg>
      <pc:sldChg chg="addSp modSp del">
        <pc:chgData name="Joe Smith" userId="S::joe.smith@crisis.org.uk::339c0dfa-b3e8-40d0-9156-d00e9ede1f4e" providerId="AD" clId="Web-{2F07CC0A-9314-5E94-3F28-740AB1A67B7F}" dt="2018-08-14T10:27:42.982" v="493"/>
        <pc:sldMkLst>
          <pc:docMk/>
          <pc:sldMk cId="3737355858" sldId="315"/>
        </pc:sldMkLst>
        <pc:spChg chg="add mod">
          <ac:chgData name="Joe Smith" userId="S::joe.smith@crisis.org.uk::339c0dfa-b3e8-40d0-9156-d00e9ede1f4e" providerId="AD" clId="Web-{2F07CC0A-9314-5E94-3F28-740AB1A67B7F}" dt="2018-08-14T10:27:35.466" v="492" actId="20577"/>
          <ac:spMkLst>
            <pc:docMk/>
            <pc:sldMk cId="3737355858" sldId="315"/>
            <ac:spMk id="2" creationId="{DFCEA157-1149-4229-B205-E99C624441D9}"/>
          </ac:spMkLst>
        </pc:spChg>
      </pc:sldChg>
    </pc:docChg>
  </pc:docChgLst>
  <pc:docChgLst>
    <pc:chgData name="Joe Smith" userId="S::joe.smith@crisis.org.uk::339c0dfa-b3e8-40d0-9156-d00e9ede1f4e" providerId="AD" clId="Web-{6249426C-024F-2FF6-9D07-31B15F46E37A}"/>
    <pc:docChg chg="modSld">
      <pc:chgData name="Joe Smith" userId="S::joe.smith@crisis.org.uk::339c0dfa-b3e8-40d0-9156-d00e9ede1f4e" providerId="AD" clId="Web-{6249426C-024F-2FF6-9D07-31B15F46E37A}" dt="2019-06-24T15:05:33.758" v="714" actId="1076"/>
      <pc:docMkLst>
        <pc:docMk/>
      </pc:docMkLst>
      <pc:sldChg chg="modSp">
        <pc:chgData name="Joe Smith" userId="S::joe.smith@crisis.org.uk::339c0dfa-b3e8-40d0-9156-d00e9ede1f4e" providerId="AD" clId="Web-{6249426C-024F-2FF6-9D07-31B15F46E37A}" dt="2019-06-24T14:42:21.614" v="109" actId="20577"/>
        <pc:sldMkLst>
          <pc:docMk/>
          <pc:sldMk cId="2246756093" sldId="345"/>
        </pc:sldMkLst>
        <pc:spChg chg="mod">
          <ac:chgData name="Joe Smith" userId="S::joe.smith@crisis.org.uk::339c0dfa-b3e8-40d0-9156-d00e9ede1f4e" providerId="AD" clId="Web-{6249426C-024F-2FF6-9D07-31B15F46E37A}" dt="2019-06-24T14:42:21.614" v="109" actId="20577"/>
          <ac:spMkLst>
            <pc:docMk/>
            <pc:sldMk cId="2246756093" sldId="345"/>
            <ac:spMk id="5" creationId="{7F09B711-095E-4D23-8881-BB9471FBB217}"/>
          </ac:spMkLst>
        </pc:spChg>
      </pc:sldChg>
      <pc:sldChg chg="modSp modNotes">
        <pc:chgData name="Joe Smith" userId="S::joe.smith@crisis.org.uk::339c0dfa-b3e8-40d0-9156-d00e9ede1f4e" providerId="AD" clId="Web-{6249426C-024F-2FF6-9D07-31B15F46E37A}" dt="2019-06-24T15:05:33.758" v="714" actId="1076"/>
        <pc:sldMkLst>
          <pc:docMk/>
          <pc:sldMk cId="243893333" sldId="348"/>
        </pc:sldMkLst>
        <pc:spChg chg="mod">
          <ac:chgData name="Joe Smith" userId="S::joe.smith@crisis.org.uk::339c0dfa-b3e8-40d0-9156-d00e9ede1f4e" providerId="AD" clId="Web-{6249426C-024F-2FF6-9D07-31B15F46E37A}" dt="2019-06-24T15:05:33.758" v="714" actId="1076"/>
          <ac:spMkLst>
            <pc:docMk/>
            <pc:sldMk cId="243893333" sldId="348"/>
            <ac:spMk id="5" creationId="{7F09B711-095E-4D23-8881-BB9471FBB217}"/>
          </ac:spMkLst>
        </pc:spChg>
      </pc:sldChg>
    </pc:docChg>
  </pc:docChgLst>
  <pc:docChgLst>
    <pc:chgData name="Joe Smith" userId="S::joe.smith@crisis.org.uk::339c0dfa-b3e8-40d0-9156-d00e9ede1f4e" providerId="AD" clId="Web-{EE17D06A-6F16-57B5-33AD-057CE60BD85A}"/>
    <pc:docChg chg="addSld delSld modSld sldOrd">
      <pc:chgData name="Joe Smith" userId="S::joe.smith@crisis.org.uk::339c0dfa-b3e8-40d0-9156-d00e9ede1f4e" providerId="AD" clId="Web-{EE17D06A-6F16-57B5-33AD-057CE60BD85A}" dt="2018-08-14T09:10:55.573" v="95"/>
      <pc:docMkLst>
        <pc:docMk/>
      </pc:docMkLst>
      <pc:sldChg chg="del">
        <pc:chgData name="Joe Smith" userId="S::joe.smith@crisis.org.uk::339c0dfa-b3e8-40d0-9156-d00e9ede1f4e" providerId="AD" clId="Web-{EE17D06A-6F16-57B5-33AD-057CE60BD85A}" dt="2018-08-14T09:10:55.573" v="95"/>
        <pc:sldMkLst>
          <pc:docMk/>
          <pc:sldMk cId="159602189" sldId="261"/>
        </pc:sldMkLst>
      </pc:sldChg>
      <pc:sldChg chg="del">
        <pc:chgData name="Joe Smith" userId="S::joe.smith@crisis.org.uk::339c0dfa-b3e8-40d0-9156-d00e9ede1f4e" providerId="AD" clId="Web-{EE17D06A-6F16-57B5-33AD-057CE60BD85A}" dt="2018-08-14T09:10:37.932" v="93"/>
        <pc:sldMkLst>
          <pc:docMk/>
          <pc:sldMk cId="1418145921" sldId="296"/>
        </pc:sldMkLst>
      </pc:sldChg>
      <pc:sldChg chg="modSp ord modNotes">
        <pc:chgData name="Joe Smith" userId="S::joe.smith@crisis.org.uk::339c0dfa-b3e8-40d0-9156-d00e9ede1f4e" providerId="AD" clId="Web-{EE17D06A-6F16-57B5-33AD-057CE60BD85A}" dt="2018-08-14T09:10:30.744" v="92"/>
        <pc:sldMkLst>
          <pc:docMk/>
          <pc:sldMk cId="1776456602" sldId="312"/>
        </pc:sldMkLst>
        <pc:spChg chg="mod">
          <ac:chgData name="Joe Smith" userId="S::joe.smith@crisis.org.uk::339c0dfa-b3e8-40d0-9156-d00e9ede1f4e" providerId="AD" clId="Web-{EE17D06A-6F16-57B5-33AD-057CE60BD85A}" dt="2018-08-14T09:08:23.807" v="78" actId="20577"/>
          <ac:spMkLst>
            <pc:docMk/>
            <pc:sldMk cId="1776456602" sldId="312"/>
            <ac:spMk id="18" creationId="{DEE7B742-08FE-4410-AD10-1DAE7A2AA719}"/>
          </ac:spMkLst>
        </pc:spChg>
        <pc:spChg chg="mod">
          <ac:chgData name="Joe Smith" userId="S::joe.smith@crisis.org.uk::339c0dfa-b3e8-40d0-9156-d00e9ede1f4e" providerId="AD" clId="Web-{EE17D06A-6F16-57B5-33AD-057CE60BD85A}" dt="2018-08-14T09:08:27.606" v="80" actId="20577"/>
          <ac:spMkLst>
            <pc:docMk/>
            <pc:sldMk cId="1776456602" sldId="312"/>
            <ac:spMk id="20" creationId="{D5279914-DE4D-49D0-B9CA-D1409656C0C5}"/>
          </ac:spMkLst>
        </pc:spChg>
        <pc:spChg chg="mod">
          <ac:chgData name="Joe Smith" userId="S::joe.smith@crisis.org.uk::339c0dfa-b3e8-40d0-9156-d00e9ede1f4e" providerId="AD" clId="Web-{EE17D06A-6F16-57B5-33AD-057CE60BD85A}" dt="2018-08-14T09:05:22.447" v="37" actId="20577"/>
          <ac:spMkLst>
            <pc:docMk/>
            <pc:sldMk cId="1776456602" sldId="312"/>
            <ac:spMk id="22" creationId="{0254E6C3-B9E2-4C0B-89ED-E4207A43DA96}"/>
          </ac:spMkLst>
        </pc:spChg>
        <pc:spChg chg="mod">
          <ac:chgData name="Joe Smith" userId="S::joe.smith@crisis.org.uk::339c0dfa-b3e8-40d0-9156-d00e9ede1f4e" providerId="AD" clId="Web-{EE17D06A-6F16-57B5-33AD-057CE60BD85A}" dt="2018-08-14T09:09:47.119" v="91" actId="20577"/>
          <ac:spMkLst>
            <pc:docMk/>
            <pc:sldMk cId="1776456602" sldId="312"/>
            <ac:spMk id="24" creationId="{A49B918E-960C-4508-8E7D-15F8EE40B64E}"/>
          </ac:spMkLst>
        </pc:spChg>
      </pc:sldChg>
      <pc:sldChg chg="add replId">
        <pc:chgData name="Joe Smith" userId="S::joe.smith@crisis.org.uk::339c0dfa-b3e8-40d0-9156-d00e9ede1f4e" providerId="AD" clId="Web-{EE17D06A-6F16-57B5-33AD-057CE60BD85A}" dt="2018-08-14T09:10:50.369" v="94"/>
        <pc:sldMkLst>
          <pc:docMk/>
          <pc:sldMk cId="2184042120" sldId="313"/>
        </pc:sldMkLst>
      </pc:sldChg>
    </pc:docChg>
  </pc:docChgLst>
  <pc:docChgLst>
    <pc:chgData name="Joe Smith" userId="S::joe.smith@crisis.org.uk::339c0dfa-b3e8-40d0-9156-d00e9ede1f4e" providerId="AD" clId="Web-{6FCC8278-C8E9-4B9D-B66F-A3C95CA62712}"/>
    <pc:docChg chg="modSld sldOrd">
      <pc:chgData name="Joe Smith" userId="S::joe.smith@crisis.org.uk::339c0dfa-b3e8-40d0-9156-d00e9ede1f4e" providerId="AD" clId="Web-{6FCC8278-C8E9-4B9D-B66F-A3C95CA62712}" dt="2019-06-25T13:54:15.346" v="307"/>
      <pc:docMkLst>
        <pc:docMk/>
      </pc:docMkLst>
      <pc:sldChg chg="modSp">
        <pc:chgData name="Joe Smith" userId="S::joe.smith@crisis.org.uk::339c0dfa-b3e8-40d0-9156-d00e9ede1f4e" providerId="AD" clId="Web-{6FCC8278-C8E9-4B9D-B66F-A3C95CA62712}" dt="2019-06-25T13:25:30.704" v="30" actId="20577"/>
        <pc:sldMkLst>
          <pc:docMk/>
          <pc:sldMk cId="2246756093" sldId="345"/>
        </pc:sldMkLst>
        <pc:spChg chg="mod">
          <ac:chgData name="Joe Smith" userId="S::joe.smith@crisis.org.uk::339c0dfa-b3e8-40d0-9156-d00e9ede1f4e" providerId="AD" clId="Web-{6FCC8278-C8E9-4B9D-B66F-A3C95CA62712}" dt="2019-06-25T13:25:30.704" v="30" actId="20577"/>
          <ac:spMkLst>
            <pc:docMk/>
            <pc:sldMk cId="2246756093" sldId="345"/>
            <ac:spMk id="5" creationId="{7F09B711-095E-4D23-8881-BB9471FBB217}"/>
          </ac:spMkLst>
        </pc:spChg>
      </pc:sldChg>
      <pc:sldChg chg="addSp modSp">
        <pc:chgData name="Joe Smith" userId="S::joe.smith@crisis.org.uk::339c0dfa-b3e8-40d0-9156-d00e9ede1f4e" providerId="AD" clId="Web-{6FCC8278-C8E9-4B9D-B66F-A3C95CA62712}" dt="2019-06-25T13:54:01.831" v="305" actId="20577"/>
        <pc:sldMkLst>
          <pc:docMk/>
          <pc:sldMk cId="3513507324" sldId="346"/>
        </pc:sldMkLst>
        <pc:spChg chg="add mod">
          <ac:chgData name="Joe Smith" userId="S::joe.smith@crisis.org.uk::339c0dfa-b3e8-40d0-9156-d00e9ede1f4e" providerId="AD" clId="Web-{6FCC8278-C8E9-4B9D-B66F-A3C95CA62712}" dt="2019-06-25T13:54:01.831" v="305" actId="20577"/>
          <ac:spMkLst>
            <pc:docMk/>
            <pc:sldMk cId="3513507324" sldId="346"/>
            <ac:spMk id="4" creationId="{DCDAC867-9412-43D3-BA3C-4B83E6A618F5}"/>
          </ac:spMkLst>
        </pc:spChg>
        <pc:spChg chg="mod">
          <ac:chgData name="Joe Smith" userId="S::joe.smith@crisis.org.uk::339c0dfa-b3e8-40d0-9156-d00e9ede1f4e" providerId="AD" clId="Web-{6FCC8278-C8E9-4B9D-B66F-A3C95CA62712}" dt="2019-06-25T13:52:31.222" v="301" actId="20577"/>
          <ac:spMkLst>
            <pc:docMk/>
            <pc:sldMk cId="3513507324" sldId="346"/>
            <ac:spMk id="5" creationId="{7F09B711-095E-4D23-8881-BB9471FBB217}"/>
          </ac:spMkLst>
        </pc:spChg>
      </pc:sldChg>
      <pc:sldChg chg="addSp delSp modSp">
        <pc:chgData name="Joe Smith" userId="S::joe.smith@crisis.org.uk::339c0dfa-b3e8-40d0-9156-d00e9ede1f4e" providerId="AD" clId="Web-{6FCC8278-C8E9-4B9D-B66F-A3C95CA62712}" dt="2019-06-25T13:54:15.346" v="307"/>
        <pc:sldMkLst>
          <pc:docMk/>
          <pc:sldMk cId="3442267441" sldId="347"/>
        </pc:sldMkLst>
        <pc:spChg chg="del">
          <ac:chgData name="Joe Smith" userId="S::joe.smith@crisis.org.uk::339c0dfa-b3e8-40d0-9156-d00e9ede1f4e" providerId="AD" clId="Web-{6FCC8278-C8E9-4B9D-B66F-A3C95CA62712}" dt="2019-06-25T13:53:17.487" v="302"/>
          <ac:spMkLst>
            <pc:docMk/>
            <pc:sldMk cId="3442267441" sldId="347"/>
            <ac:spMk id="5" creationId="{7F09B711-095E-4D23-8881-BB9471FBB217}"/>
          </ac:spMkLst>
        </pc:spChg>
        <pc:spChg chg="add mod">
          <ac:chgData name="Joe Smith" userId="S::joe.smith@crisis.org.uk::339c0dfa-b3e8-40d0-9156-d00e9ede1f4e" providerId="AD" clId="Web-{6FCC8278-C8E9-4B9D-B66F-A3C95CA62712}" dt="2019-06-25T13:53:17.487" v="302"/>
          <ac:spMkLst>
            <pc:docMk/>
            <pc:sldMk cId="3442267441" sldId="347"/>
            <ac:spMk id="7" creationId="{520603B5-C23B-48A6-A9F9-2808954BCD1A}"/>
          </ac:spMkLst>
        </pc:spChg>
        <pc:spChg chg="add">
          <ac:chgData name="Joe Smith" userId="S::joe.smith@crisis.org.uk::339c0dfa-b3e8-40d0-9156-d00e9ede1f4e" providerId="AD" clId="Web-{6FCC8278-C8E9-4B9D-B66F-A3C95CA62712}" dt="2019-06-25T13:54:15.346" v="307"/>
          <ac:spMkLst>
            <pc:docMk/>
            <pc:sldMk cId="3442267441" sldId="347"/>
            <ac:spMk id="9" creationId="{F5FDD420-2555-414B-9AD3-2577F7164F2F}"/>
          </ac:spMkLst>
        </pc:spChg>
      </pc:sldChg>
      <pc:sldChg chg="modSp">
        <pc:chgData name="Joe Smith" userId="S::joe.smith@crisis.org.uk::339c0dfa-b3e8-40d0-9156-d00e9ede1f4e" providerId="AD" clId="Web-{6FCC8278-C8E9-4B9D-B66F-A3C95CA62712}" dt="2019-06-25T13:51:56.191" v="297" actId="20577"/>
        <pc:sldMkLst>
          <pc:docMk/>
          <pc:sldMk cId="243893333" sldId="348"/>
        </pc:sldMkLst>
        <pc:spChg chg="mod">
          <ac:chgData name="Joe Smith" userId="S::joe.smith@crisis.org.uk::339c0dfa-b3e8-40d0-9156-d00e9ede1f4e" providerId="AD" clId="Web-{6FCC8278-C8E9-4B9D-B66F-A3C95CA62712}" dt="2019-06-25T13:51:56.191" v="297" actId="20577"/>
          <ac:spMkLst>
            <pc:docMk/>
            <pc:sldMk cId="243893333" sldId="348"/>
            <ac:spMk id="5" creationId="{7F09B711-095E-4D23-8881-BB9471FBB217}"/>
          </ac:spMkLst>
        </pc:spChg>
      </pc:sldChg>
      <pc:sldChg chg="modSp">
        <pc:chgData name="Joe Smith" userId="S::joe.smith@crisis.org.uk::339c0dfa-b3e8-40d0-9156-d00e9ede1f4e" providerId="AD" clId="Web-{6FCC8278-C8E9-4B9D-B66F-A3C95CA62712}" dt="2019-06-25T13:46:19.272" v="285" actId="20577"/>
        <pc:sldMkLst>
          <pc:docMk/>
          <pc:sldMk cId="2608399795" sldId="352"/>
        </pc:sldMkLst>
        <pc:spChg chg="mod">
          <ac:chgData name="Joe Smith" userId="S::joe.smith@crisis.org.uk::339c0dfa-b3e8-40d0-9156-d00e9ede1f4e" providerId="AD" clId="Web-{6FCC8278-C8E9-4B9D-B66F-A3C95CA62712}" dt="2019-06-25T13:46:19.272" v="285" actId="20577"/>
          <ac:spMkLst>
            <pc:docMk/>
            <pc:sldMk cId="2608399795" sldId="352"/>
            <ac:spMk id="5" creationId="{7F09B711-095E-4D23-8881-BB9471FBB217}"/>
          </ac:spMkLst>
        </pc:spChg>
      </pc:sldChg>
      <pc:sldChg chg="modSp">
        <pc:chgData name="Joe Smith" userId="S::joe.smith@crisis.org.uk::339c0dfa-b3e8-40d0-9156-d00e9ede1f4e" providerId="AD" clId="Web-{6FCC8278-C8E9-4B9D-B66F-A3C95CA62712}" dt="2019-06-25T13:43:21.414" v="273" actId="20577"/>
        <pc:sldMkLst>
          <pc:docMk/>
          <pc:sldMk cId="111735990" sldId="353"/>
        </pc:sldMkLst>
        <pc:spChg chg="mod">
          <ac:chgData name="Joe Smith" userId="S::joe.smith@crisis.org.uk::339c0dfa-b3e8-40d0-9156-d00e9ede1f4e" providerId="AD" clId="Web-{6FCC8278-C8E9-4B9D-B66F-A3C95CA62712}" dt="2019-06-25T13:43:21.414" v="273" actId="20577"/>
          <ac:spMkLst>
            <pc:docMk/>
            <pc:sldMk cId="111735990" sldId="353"/>
            <ac:spMk id="5" creationId="{7F09B711-095E-4D23-8881-BB9471FBB217}"/>
          </ac:spMkLst>
        </pc:spChg>
      </pc:sldChg>
      <pc:sldChg chg="modSp">
        <pc:chgData name="Joe Smith" userId="S::joe.smith@crisis.org.uk::339c0dfa-b3e8-40d0-9156-d00e9ede1f4e" providerId="AD" clId="Web-{6FCC8278-C8E9-4B9D-B66F-A3C95CA62712}" dt="2019-06-25T13:41:19.883" v="266" actId="20577"/>
        <pc:sldMkLst>
          <pc:docMk/>
          <pc:sldMk cId="2204839153" sldId="354"/>
        </pc:sldMkLst>
        <pc:spChg chg="mod">
          <ac:chgData name="Joe Smith" userId="S::joe.smith@crisis.org.uk::339c0dfa-b3e8-40d0-9156-d00e9ede1f4e" providerId="AD" clId="Web-{6FCC8278-C8E9-4B9D-B66F-A3C95CA62712}" dt="2019-06-25T13:41:19.883" v="266" actId="20577"/>
          <ac:spMkLst>
            <pc:docMk/>
            <pc:sldMk cId="2204839153" sldId="354"/>
            <ac:spMk id="5" creationId="{7F09B711-095E-4D23-8881-BB9471FBB217}"/>
          </ac:spMkLst>
        </pc:spChg>
      </pc:sldChg>
      <pc:sldChg chg="modSp">
        <pc:chgData name="Joe Smith" userId="S::joe.smith@crisis.org.uk::339c0dfa-b3e8-40d0-9156-d00e9ede1f4e" providerId="AD" clId="Web-{6FCC8278-C8E9-4B9D-B66F-A3C95CA62712}" dt="2019-06-25T13:47:51.099" v="290" actId="14100"/>
        <pc:sldMkLst>
          <pc:docMk/>
          <pc:sldMk cId="3574229658" sldId="359"/>
        </pc:sldMkLst>
        <pc:spChg chg="mod">
          <ac:chgData name="Joe Smith" userId="S::joe.smith@crisis.org.uk::339c0dfa-b3e8-40d0-9156-d00e9ede1f4e" providerId="AD" clId="Web-{6FCC8278-C8E9-4B9D-B66F-A3C95CA62712}" dt="2019-06-25T13:47:51.099" v="290" actId="14100"/>
          <ac:spMkLst>
            <pc:docMk/>
            <pc:sldMk cId="3574229658" sldId="359"/>
            <ac:spMk id="2" creationId="{398AD03E-FDD1-43A7-8678-D54EDA6BB6B3}"/>
          </ac:spMkLst>
        </pc:spChg>
      </pc:sldChg>
      <pc:sldChg chg="modSp">
        <pc:chgData name="Joe Smith" userId="S::joe.smith@crisis.org.uk::339c0dfa-b3e8-40d0-9156-d00e9ede1f4e" providerId="AD" clId="Web-{6FCC8278-C8E9-4B9D-B66F-A3C95CA62712}" dt="2019-06-25T13:48:10.302" v="294" actId="20577"/>
        <pc:sldMkLst>
          <pc:docMk/>
          <pc:sldMk cId="4171467183" sldId="360"/>
        </pc:sldMkLst>
        <pc:spChg chg="mod">
          <ac:chgData name="Joe Smith" userId="S::joe.smith@crisis.org.uk::339c0dfa-b3e8-40d0-9156-d00e9ede1f4e" providerId="AD" clId="Web-{6FCC8278-C8E9-4B9D-B66F-A3C95CA62712}" dt="2019-06-25T13:48:10.302" v="294" actId="20577"/>
          <ac:spMkLst>
            <pc:docMk/>
            <pc:sldMk cId="4171467183" sldId="360"/>
            <ac:spMk id="2" creationId="{3E28C405-6092-4E72-A197-4BA5C3A31D8C}"/>
          </ac:spMkLst>
        </pc:spChg>
      </pc:sldChg>
      <pc:sldChg chg="addSp modSp ord">
        <pc:chgData name="Joe Smith" userId="S::joe.smith@crisis.org.uk::339c0dfa-b3e8-40d0-9156-d00e9ede1f4e" providerId="AD" clId="Web-{6FCC8278-C8E9-4B9D-B66F-A3C95CA62712}" dt="2019-06-25T13:54:11.455" v="306"/>
        <pc:sldMkLst>
          <pc:docMk/>
          <pc:sldMk cId="4076754869" sldId="363"/>
        </pc:sldMkLst>
        <pc:spChg chg="add">
          <ac:chgData name="Joe Smith" userId="S::joe.smith@crisis.org.uk::339c0dfa-b3e8-40d0-9156-d00e9ede1f4e" providerId="AD" clId="Web-{6FCC8278-C8E9-4B9D-B66F-A3C95CA62712}" dt="2019-06-25T13:54:11.455" v="306"/>
          <ac:spMkLst>
            <pc:docMk/>
            <pc:sldMk cId="4076754869" sldId="363"/>
            <ac:spMk id="4" creationId="{F0A80859-D317-4E13-9B99-C4E4C7225480}"/>
          </ac:spMkLst>
        </pc:spChg>
        <pc:spChg chg="mod">
          <ac:chgData name="Joe Smith" userId="S::joe.smith@crisis.org.uk::339c0dfa-b3e8-40d0-9156-d00e9ede1f4e" providerId="AD" clId="Web-{6FCC8278-C8E9-4B9D-B66F-A3C95CA62712}" dt="2019-06-25T13:33:22.106" v="128" actId="20577"/>
          <ac:spMkLst>
            <pc:docMk/>
            <pc:sldMk cId="4076754869" sldId="363"/>
            <ac:spMk id="5" creationId="{7F09B711-095E-4D23-8881-BB9471FBB217}"/>
          </ac:spMkLst>
        </pc:spChg>
      </pc:sldChg>
    </pc:docChg>
  </pc:docChgLst>
  <pc:docChgLst>
    <pc:chgData name="Joe Smith" userId="10030000A803774B@LIVE.COM" providerId="AD" clId="Web-{48701AD0-A09C-4288-99E0-81436AA600D0}"/>
    <pc:docChg chg="modSld sldOrd">
      <pc:chgData name="Joe Smith" userId="10030000A803774B@LIVE.COM" providerId="AD" clId="Web-{48701AD0-A09C-4288-99E0-81436AA600D0}" dt="2018-03-08T10:25:13.798" v="23"/>
      <pc:docMkLst>
        <pc:docMk/>
      </pc:docMkLst>
      <pc:sldChg chg="addSp delSp modSp">
        <pc:chgData name="Joe Smith" userId="10030000A803774B@LIVE.COM" providerId="AD" clId="Web-{48701AD0-A09C-4288-99E0-81436AA600D0}" dt="2018-03-08T10:25:13.798" v="23"/>
        <pc:sldMkLst>
          <pc:docMk/>
          <pc:sldMk cId="3493862784" sldId="258"/>
        </pc:sldMkLst>
        <pc:picChg chg="del">
          <ac:chgData name="Joe Smith" userId="10030000A803774B@LIVE.COM" providerId="AD" clId="Web-{48701AD0-A09C-4288-99E0-81436AA600D0}" dt="2018-03-08T10:24:39.907" v="22"/>
          <ac:picMkLst>
            <pc:docMk/>
            <pc:sldMk cId="3493862784" sldId="258"/>
            <ac:picMk id="2" creationId="{1A382315-3D2E-41C5-A69C-599D23428543}"/>
          </ac:picMkLst>
        </pc:picChg>
        <pc:picChg chg="add mod">
          <ac:chgData name="Joe Smith" userId="10030000A803774B@LIVE.COM" providerId="AD" clId="Web-{48701AD0-A09C-4288-99E0-81436AA600D0}" dt="2018-03-08T10:25:13.798" v="23"/>
          <ac:picMkLst>
            <pc:docMk/>
            <pc:sldMk cId="3493862784" sldId="258"/>
            <ac:picMk id="3" creationId="{12F0BF73-AF5D-4BA1-9872-AEB692E79B70}"/>
          </ac:picMkLst>
        </pc:picChg>
      </pc:sldChg>
      <pc:sldChg chg="modSp">
        <pc:chgData name="Joe Smith" userId="10030000A803774B@LIVE.COM" providerId="AD" clId="Web-{48701AD0-A09C-4288-99E0-81436AA600D0}" dt="2018-03-08T10:20:45.329" v="10"/>
        <pc:sldMkLst>
          <pc:docMk/>
          <pc:sldMk cId="2461920024" sldId="263"/>
        </pc:sldMkLst>
        <pc:spChg chg="mod">
          <ac:chgData name="Joe Smith" userId="10030000A803774B@LIVE.COM" providerId="AD" clId="Web-{48701AD0-A09C-4288-99E0-81436AA600D0}" dt="2018-03-08T10:20:10.985" v="5"/>
          <ac:spMkLst>
            <pc:docMk/>
            <pc:sldMk cId="2461920024" sldId="263"/>
            <ac:spMk id="83" creationId="{40DB272C-E80E-4ADB-8F67-F3B95C7D7D26}"/>
          </ac:spMkLst>
        </pc:spChg>
        <pc:spChg chg="mod">
          <ac:chgData name="Joe Smith" userId="10030000A803774B@LIVE.COM" providerId="AD" clId="Web-{48701AD0-A09C-4288-99E0-81436AA600D0}" dt="2018-03-08T10:20:45.329" v="10"/>
          <ac:spMkLst>
            <pc:docMk/>
            <pc:sldMk cId="2461920024" sldId="263"/>
            <ac:spMk id="91" creationId="{8AA404EA-6B6D-4AF8-A8E0-5B66A57F9C07}"/>
          </ac:spMkLst>
        </pc:spChg>
      </pc:sldChg>
      <pc:sldChg chg="modSp">
        <pc:chgData name="Joe Smith" userId="10030000A803774B@LIVE.COM" providerId="AD" clId="Web-{48701AD0-A09C-4288-99E0-81436AA600D0}" dt="2018-03-08T10:21:02.688" v="12"/>
        <pc:sldMkLst>
          <pc:docMk/>
          <pc:sldMk cId="4103890304" sldId="264"/>
        </pc:sldMkLst>
        <pc:spChg chg="mod">
          <ac:chgData name="Joe Smith" userId="10030000A803774B@LIVE.COM" providerId="AD" clId="Web-{48701AD0-A09C-4288-99E0-81436AA600D0}" dt="2018-03-08T10:21:02.688" v="12"/>
          <ac:spMkLst>
            <pc:docMk/>
            <pc:sldMk cId="4103890304" sldId="264"/>
            <ac:spMk id="6" creationId="{6F4A17BD-C2E9-4977-A959-9A280B3FF289}"/>
          </ac:spMkLst>
        </pc:spChg>
      </pc:sldChg>
      <pc:sldChg chg="ord">
        <pc:chgData name="Joe Smith" userId="10030000A803774B@LIVE.COM" providerId="AD" clId="Web-{48701AD0-A09C-4288-99E0-81436AA600D0}" dt="2018-03-08T10:22:22.922" v="13"/>
        <pc:sldMkLst>
          <pc:docMk/>
          <pc:sldMk cId="2722627332" sldId="266"/>
        </pc:sldMkLst>
      </pc:sldChg>
      <pc:sldChg chg="modSp">
        <pc:chgData name="Joe Smith" userId="10030000A803774B@LIVE.COM" providerId="AD" clId="Web-{48701AD0-A09C-4288-99E0-81436AA600D0}" dt="2018-03-08T10:23:49.454" v="21"/>
        <pc:sldMkLst>
          <pc:docMk/>
          <pc:sldMk cId="1231873837" sldId="268"/>
        </pc:sldMkLst>
        <pc:spChg chg="mod">
          <ac:chgData name="Joe Smith" userId="10030000A803774B@LIVE.COM" providerId="AD" clId="Web-{48701AD0-A09C-4288-99E0-81436AA600D0}" dt="2018-03-08T10:23:49.454" v="21"/>
          <ac:spMkLst>
            <pc:docMk/>
            <pc:sldMk cId="1231873837" sldId="268"/>
            <ac:spMk id="6" creationId="{CB6C3BAC-A862-4A7F-999B-651F3DE40EAF}"/>
          </ac:spMkLst>
        </pc:spChg>
      </pc:sldChg>
    </pc:docChg>
  </pc:docChgLst>
  <pc:docChgLst>
    <pc:chgData name="Joe Smith" userId="10030000A803774B@LIVE.COM" providerId="AD" clId="Web-{4579C312-9641-44DA-B07B-59AFB989BE86}"/>
    <pc:docChg chg="modSld">
      <pc:chgData name="Joe Smith" userId="10030000A803774B@LIVE.COM" providerId="AD" clId="Web-{4579C312-9641-44DA-B07B-59AFB989BE86}" dt="2018-03-08T10:41:09.842" v="37"/>
      <pc:docMkLst>
        <pc:docMk/>
      </pc:docMkLst>
      <pc:sldChg chg="modSp">
        <pc:chgData name="Joe Smith" userId="10030000A803774B@LIVE.COM" providerId="AD" clId="Web-{4579C312-9641-44DA-B07B-59AFB989BE86}" dt="2018-03-08T10:37:15.280" v="2"/>
        <pc:sldMkLst>
          <pc:docMk/>
          <pc:sldMk cId="3493862784" sldId="258"/>
        </pc:sldMkLst>
        <pc:picChg chg="mod">
          <ac:chgData name="Joe Smith" userId="10030000A803774B@LIVE.COM" providerId="AD" clId="Web-{4579C312-9641-44DA-B07B-59AFB989BE86}" dt="2018-03-08T10:37:15.280" v="2"/>
          <ac:picMkLst>
            <pc:docMk/>
            <pc:sldMk cId="3493862784" sldId="258"/>
            <ac:picMk id="3" creationId="{12F0BF73-AF5D-4BA1-9872-AEB692E79B70}"/>
          </ac:picMkLst>
        </pc:picChg>
      </pc:sldChg>
      <pc:sldChg chg="modSp">
        <pc:chgData name="Joe Smith" userId="10030000A803774B@LIVE.COM" providerId="AD" clId="Web-{4579C312-9641-44DA-B07B-59AFB989BE86}" dt="2018-03-08T10:41:09.842" v="37"/>
        <pc:sldMkLst>
          <pc:docMk/>
          <pc:sldMk cId="3813185993" sldId="270"/>
        </pc:sldMkLst>
        <pc:spChg chg="mod">
          <ac:chgData name="Joe Smith" userId="10030000A803774B@LIVE.COM" providerId="AD" clId="Web-{4579C312-9641-44DA-B07B-59AFB989BE86}" dt="2018-03-08T10:41:09.842" v="37"/>
          <ac:spMkLst>
            <pc:docMk/>
            <pc:sldMk cId="3813185993" sldId="270"/>
            <ac:spMk id="8" creationId="{2E557C31-ABB3-42D8-B5C8-BC944C2BF700}"/>
          </ac:spMkLst>
        </pc:spChg>
      </pc:sldChg>
    </pc:docChg>
  </pc:docChgLst>
  <pc:docChgLst>
    <pc:chgData name="Joe Smith" userId="S::joe.smith@crisis.org.uk::339c0dfa-b3e8-40d0-9156-d00e9ede1f4e" providerId="AD" clId="Web-{5EB0F086-8C92-88BA-FC58-AE14A36C1AE2}"/>
    <pc:docChg chg="addSld delSld modSld">
      <pc:chgData name="Joe Smith" userId="S::joe.smith@crisis.org.uk::339c0dfa-b3e8-40d0-9156-d00e9ede1f4e" providerId="AD" clId="Web-{5EB0F086-8C92-88BA-FC58-AE14A36C1AE2}" dt="2018-08-14T09:37:16.230" v="246" actId="20577"/>
      <pc:docMkLst>
        <pc:docMk/>
      </pc:docMkLst>
      <pc:sldChg chg="del">
        <pc:chgData name="Joe Smith" userId="S::joe.smith@crisis.org.uk::339c0dfa-b3e8-40d0-9156-d00e9ede1f4e" providerId="AD" clId="Web-{5EB0F086-8C92-88BA-FC58-AE14A36C1AE2}" dt="2018-08-14T09:32:58.961" v="191"/>
        <pc:sldMkLst>
          <pc:docMk/>
          <pc:sldMk cId="513784190" sldId="297"/>
        </pc:sldMkLst>
      </pc:sldChg>
      <pc:sldChg chg="del">
        <pc:chgData name="Joe Smith" userId="S::joe.smith@crisis.org.uk::339c0dfa-b3e8-40d0-9156-d00e9ede1f4e" providerId="AD" clId="Web-{5EB0F086-8C92-88BA-FC58-AE14A36C1AE2}" dt="2018-08-14T09:35:32.448" v="228"/>
        <pc:sldMkLst>
          <pc:docMk/>
          <pc:sldMk cId="3665825665" sldId="303"/>
        </pc:sldMkLst>
      </pc:sldChg>
      <pc:sldChg chg="del">
        <pc:chgData name="Joe Smith" userId="S::joe.smith@crisis.org.uk::339c0dfa-b3e8-40d0-9156-d00e9ede1f4e" providerId="AD" clId="Web-{5EB0F086-8C92-88BA-FC58-AE14A36C1AE2}" dt="2018-08-14T09:25:52.300" v="139"/>
        <pc:sldMkLst>
          <pc:docMk/>
          <pc:sldMk cId="1636487770" sldId="306"/>
        </pc:sldMkLst>
      </pc:sldChg>
      <pc:sldChg chg="modSp">
        <pc:chgData name="Joe Smith" userId="S::joe.smith@crisis.org.uk::339c0dfa-b3e8-40d0-9156-d00e9ede1f4e" providerId="AD" clId="Web-{5EB0F086-8C92-88BA-FC58-AE14A36C1AE2}" dt="2018-08-14T09:37:16.230" v="246" actId="20577"/>
        <pc:sldMkLst>
          <pc:docMk/>
          <pc:sldMk cId="1776456602" sldId="312"/>
        </pc:sldMkLst>
        <pc:spChg chg="mod">
          <ac:chgData name="Joe Smith" userId="S::joe.smith@crisis.org.uk::339c0dfa-b3e8-40d0-9156-d00e9ede1f4e" providerId="AD" clId="Web-{5EB0F086-8C92-88BA-FC58-AE14A36C1AE2}" dt="2018-08-14T09:37:16.230" v="246" actId="20577"/>
          <ac:spMkLst>
            <pc:docMk/>
            <pc:sldMk cId="1776456602" sldId="312"/>
            <ac:spMk id="20" creationId="{D5279914-DE4D-49D0-B9CA-D1409656C0C5}"/>
          </ac:spMkLst>
        </pc:spChg>
      </pc:sldChg>
      <pc:sldChg chg="addSp delSp modSp">
        <pc:chgData name="Joe Smith" userId="S::joe.smith@crisis.org.uk::339c0dfa-b3e8-40d0-9156-d00e9ede1f4e" providerId="AD" clId="Web-{5EB0F086-8C92-88BA-FC58-AE14A36C1AE2}" dt="2018-08-14T09:25:39.440" v="138"/>
        <pc:sldMkLst>
          <pc:docMk/>
          <pc:sldMk cId="2184042120" sldId="313"/>
        </pc:sldMkLst>
        <pc:spChg chg="add mod">
          <ac:chgData name="Joe Smith" userId="S::joe.smith@crisis.org.uk::339c0dfa-b3e8-40d0-9156-d00e9ede1f4e" providerId="AD" clId="Web-{5EB0F086-8C92-88BA-FC58-AE14A36C1AE2}" dt="2018-08-14T09:22:39.610" v="16"/>
          <ac:spMkLst>
            <pc:docMk/>
            <pc:sldMk cId="2184042120" sldId="313"/>
            <ac:spMk id="4" creationId="{6CE8B5AC-1AFC-46FB-956D-E3E704E25C13}"/>
          </ac:spMkLst>
        </pc:spChg>
        <pc:spChg chg="add mod">
          <ac:chgData name="Joe Smith" userId="S::joe.smith@crisis.org.uk::339c0dfa-b3e8-40d0-9156-d00e9ede1f4e" providerId="AD" clId="Web-{5EB0F086-8C92-88BA-FC58-AE14A36C1AE2}" dt="2018-08-14T09:21:47.718" v="11" actId="20577"/>
          <ac:spMkLst>
            <pc:docMk/>
            <pc:sldMk cId="2184042120" sldId="313"/>
            <ac:spMk id="21" creationId="{6735ED24-7A9B-43EC-801C-344B97085881}"/>
          </ac:spMkLst>
        </pc:spChg>
        <pc:spChg chg="add mod">
          <ac:chgData name="Joe Smith" userId="S::joe.smith@crisis.org.uk::339c0dfa-b3e8-40d0-9156-d00e9ede1f4e" providerId="AD" clId="Web-{5EB0F086-8C92-88BA-FC58-AE14A36C1AE2}" dt="2018-08-14T09:23:34.345" v="38" actId="1076"/>
          <ac:spMkLst>
            <pc:docMk/>
            <pc:sldMk cId="2184042120" sldId="313"/>
            <ac:spMk id="22" creationId="{3E2D450F-BB73-4177-95FF-F1679B9CD137}"/>
          </ac:spMkLst>
        </pc:spChg>
        <pc:spChg chg="add mod">
          <ac:chgData name="Joe Smith" userId="S::joe.smith@crisis.org.uk::339c0dfa-b3e8-40d0-9156-d00e9ede1f4e" providerId="AD" clId="Web-{5EB0F086-8C92-88BA-FC58-AE14A36C1AE2}" dt="2018-08-14T09:24:21.939" v="64" actId="1076"/>
          <ac:spMkLst>
            <pc:docMk/>
            <pc:sldMk cId="2184042120" sldId="313"/>
            <ac:spMk id="24" creationId="{E4866C7F-DE26-4CA2-85E2-03739DF619B7}"/>
          </ac:spMkLst>
        </pc:spChg>
        <pc:spChg chg="add mod">
          <ac:chgData name="Joe Smith" userId="S::joe.smith@crisis.org.uk::339c0dfa-b3e8-40d0-9156-d00e9ede1f4e" providerId="AD" clId="Web-{5EB0F086-8C92-88BA-FC58-AE14A36C1AE2}" dt="2018-08-14T09:24:22.033" v="72" actId="1076"/>
          <ac:spMkLst>
            <pc:docMk/>
            <pc:sldMk cId="2184042120" sldId="313"/>
            <ac:spMk id="34" creationId="{BC44F21A-7AC6-430D-BEEA-EF7020762706}"/>
          </ac:spMkLst>
        </pc:spChg>
        <pc:spChg chg="add mod">
          <ac:chgData name="Joe Smith" userId="S::joe.smith@crisis.org.uk::339c0dfa-b3e8-40d0-9156-d00e9ede1f4e" providerId="AD" clId="Web-{5EB0F086-8C92-88BA-FC58-AE14A36C1AE2}" dt="2018-08-14T09:24:22.048" v="73" actId="1076"/>
          <ac:spMkLst>
            <pc:docMk/>
            <pc:sldMk cId="2184042120" sldId="313"/>
            <ac:spMk id="35" creationId="{0F4DAFF7-E58B-4CCB-877A-DC1D892F1E7C}"/>
          </ac:spMkLst>
        </pc:spChg>
        <pc:spChg chg="add mod">
          <ac:chgData name="Joe Smith" userId="S::joe.smith@crisis.org.uk::339c0dfa-b3e8-40d0-9156-d00e9ede1f4e" providerId="AD" clId="Web-{5EB0F086-8C92-88BA-FC58-AE14A36C1AE2}" dt="2018-08-14T09:24:22.048" v="74" actId="1076"/>
          <ac:spMkLst>
            <pc:docMk/>
            <pc:sldMk cId="2184042120" sldId="313"/>
            <ac:spMk id="36" creationId="{C6B89FFB-27C9-47E1-BD45-F85352FDBE44}"/>
          </ac:spMkLst>
        </pc:spChg>
        <pc:spChg chg="add mod">
          <ac:chgData name="Joe Smith" userId="S::joe.smith@crisis.org.uk::339c0dfa-b3e8-40d0-9156-d00e9ede1f4e" providerId="AD" clId="Web-{5EB0F086-8C92-88BA-FC58-AE14A36C1AE2}" dt="2018-08-14T09:24:41.064" v="88" actId="1076"/>
          <ac:spMkLst>
            <pc:docMk/>
            <pc:sldMk cId="2184042120" sldId="313"/>
            <ac:spMk id="38" creationId="{EF2CE253-E6A0-46FE-9092-72AE70F69D78}"/>
          </ac:spMkLst>
        </pc:spChg>
        <pc:spChg chg="add mod">
          <ac:chgData name="Joe Smith" userId="S::joe.smith@crisis.org.uk::339c0dfa-b3e8-40d0-9156-d00e9ede1f4e" providerId="AD" clId="Web-{5EB0F086-8C92-88BA-FC58-AE14A36C1AE2}" dt="2018-08-14T09:24:41.221" v="96" actId="1076"/>
          <ac:spMkLst>
            <pc:docMk/>
            <pc:sldMk cId="2184042120" sldId="313"/>
            <ac:spMk id="46" creationId="{50CCB7B1-381D-45F4-8ED3-7717B56ECC12}"/>
          </ac:spMkLst>
        </pc:spChg>
        <pc:spChg chg="add mod">
          <ac:chgData name="Joe Smith" userId="S::joe.smith@crisis.org.uk::339c0dfa-b3e8-40d0-9156-d00e9ede1f4e" providerId="AD" clId="Web-{5EB0F086-8C92-88BA-FC58-AE14A36C1AE2}" dt="2018-08-14T09:24:41.236" v="97" actId="1076"/>
          <ac:spMkLst>
            <pc:docMk/>
            <pc:sldMk cId="2184042120" sldId="313"/>
            <ac:spMk id="47" creationId="{DEAB3FC6-3D44-444E-853F-099EFB77A282}"/>
          </ac:spMkLst>
        </pc:spChg>
        <pc:spChg chg="add mod">
          <ac:chgData name="Joe Smith" userId="S::joe.smith@crisis.org.uk::339c0dfa-b3e8-40d0-9156-d00e9ede1f4e" providerId="AD" clId="Web-{5EB0F086-8C92-88BA-FC58-AE14A36C1AE2}" dt="2018-08-14T09:24:41.268" v="98" actId="1076"/>
          <ac:spMkLst>
            <pc:docMk/>
            <pc:sldMk cId="2184042120" sldId="313"/>
            <ac:spMk id="48" creationId="{9DF8A1DA-BE36-4F58-9901-4B2E5822D67E}"/>
          </ac:spMkLst>
        </pc:spChg>
        <pc:spChg chg="add mod">
          <ac:chgData name="Joe Smith" userId="S::joe.smith@crisis.org.uk::339c0dfa-b3e8-40d0-9156-d00e9ede1f4e" providerId="AD" clId="Web-{5EB0F086-8C92-88BA-FC58-AE14A36C1AE2}" dt="2018-08-14T09:25:02.955" v="124" actId="1076"/>
          <ac:spMkLst>
            <pc:docMk/>
            <pc:sldMk cId="2184042120" sldId="313"/>
            <ac:spMk id="50" creationId="{7415B797-E512-4761-A8AA-999902F412B8}"/>
          </ac:spMkLst>
        </pc:spChg>
        <pc:spChg chg="add mod">
          <ac:chgData name="Joe Smith" userId="S::joe.smith@crisis.org.uk::339c0dfa-b3e8-40d0-9156-d00e9ede1f4e" providerId="AD" clId="Web-{5EB0F086-8C92-88BA-FC58-AE14A36C1AE2}" dt="2018-08-14T09:25:03.143" v="132" actId="1076"/>
          <ac:spMkLst>
            <pc:docMk/>
            <pc:sldMk cId="2184042120" sldId="313"/>
            <ac:spMk id="58" creationId="{646361AF-35DC-464E-83E5-849548AB3297}"/>
          </ac:spMkLst>
        </pc:spChg>
        <pc:spChg chg="add mod">
          <ac:chgData name="Joe Smith" userId="S::joe.smith@crisis.org.uk::339c0dfa-b3e8-40d0-9156-d00e9ede1f4e" providerId="AD" clId="Web-{5EB0F086-8C92-88BA-FC58-AE14A36C1AE2}" dt="2018-08-14T09:25:03.158" v="133" actId="1076"/>
          <ac:spMkLst>
            <pc:docMk/>
            <pc:sldMk cId="2184042120" sldId="313"/>
            <ac:spMk id="59" creationId="{B11458E2-48D0-4A8E-BA0C-30BB20588475}"/>
          </ac:spMkLst>
        </pc:spChg>
        <pc:spChg chg="add mod">
          <ac:chgData name="Joe Smith" userId="S::joe.smith@crisis.org.uk::339c0dfa-b3e8-40d0-9156-d00e9ede1f4e" providerId="AD" clId="Web-{5EB0F086-8C92-88BA-FC58-AE14A36C1AE2}" dt="2018-08-14T09:25:03.190" v="134" actId="1076"/>
          <ac:spMkLst>
            <pc:docMk/>
            <pc:sldMk cId="2184042120" sldId="313"/>
            <ac:spMk id="60" creationId="{EC43C8FC-9F27-4683-A4EF-79334E0DE9E1}"/>
          </ac:spMkLst>
        </pc:spChg>
        <pc:cxnChg chg="add del">
          <ac:chgData name="Joe Smith" userId="S::joe.smith@crisis.org.uk::339c0dfa-b3e8-40d0-9156-d00e9ede1f4e" providerId="AD" clId="Web-{5EB0F086-8C92-88BA-FC58-AE14A36C1AE2}" dt="2018-08-14T09:25:39.440" v="138"/>
          <ac:cxnSpMkLst>
            <pc:docMk/>
            <pc:sldMk cId="2184042120" sldId="313"/>
            <ac:cxnSpMk id="20" creationId="{E87818E0-EFD6-4030-A75A-C68CEABD0F4C}"/>
          </ac:cxnSpMkLst>
        </pc:cxnChg>
        <pc:cxnChg chg="add mod">
          <ac:chgData name="Joe Smith" userId="S::joe.smith@crisis.org.uk::339c0dfa-b3e8-40d0-9156-d00e9ede1f4e" providerId="AD" clId="Web-{5EB0F086-8C92-88BA-FC58-AE14A36C1AE2}" dt="2018-08-14T09:24:21.923" v="63" actId="1076"/>
          <ac:cxnSpMkLst>
            <pc:docMk/>
            <pc:sldMk cId="2184042120" sldId="313"/>
            <ac:cxnSpMk id="23" creationId="{BF8A3337-B9D0-4C48-8AA8-79D1BB332F3F}"/>
          </ac:cxnSpMkLst>
        </pc:cxnChg>
        <pc:cxnChg chg="add mod">
          <ac:chgData name="Joe Smith" userId="S::joe.smith@crisis.org.uk::339c0dfa-b3e8-40d0-9156-d00e9ede1f4e" providerId="AD" clId="Web-{5EB0F086-8C92-88BA-FC58-AE14A36C1AE2}" dt="2018-08-14T09:24:21.955" v="65" actId="1076"/>
          <ac:cxnSpMkLst>
            <pc:docMk/>
            <pc:sldMk cId="2184042120" sldId="313"/>
            <ac:cxnSpMk id="25" creationId="{2D44CCDF-01DA-47B0-A365-17F42530A093}"/>
          </ac:cxnSpMkLst>
        </pc:cxnChg>
        <pc:cxnChg chg="add mod">
          <ac:chgData name="Joe Smith" userId="S::joe.smith@crisis.org.uk::339c0dfa-b3e8-40d0-9156-d00e9ede1f4e" providerId="AD" clId="Web-{5EB0F086-8C92-88BA-FC58-AE14A36C1AE2}" dt="2018-08-14T09:24:21.955" v="66" actId="1076"/>
          <ac:cxnSpMkLst>
            <pc:docMk/>
            <pc:sldMk cId="2184042120" sldId="313"/>
            <ac:cxnSpMk id="27" creationId="{85E2E56B-787B-428D-87AF-CCB6E7D67D36}"/>
          </ac:cxnSpMkLst>
        </pc:cxnChg>
        <pc:cxnChg chg="add mod">
          <ac:chgData name="Joe Smith" userId="S::joe.smith@crisis.org.uk::339c0dfa-b3e8-40d0-9156-d00e9ede1f4e" providerId="AD" clId="Web-{5EB0F086-8C92-88BA-FC58-AE14A36C1AE2}" dt="2018-08-14T09:24:21.971" v="67" actId="1076"/>
          <ac:cxnSpMkLst>
            <pc:docMk/>
            <pc:sldMk cId="2184042120" sldId="313"/>
            <ac:cxnSpMk id="29" creationId="{803D60BB-9D38-4BD3-8321-D5F41A44E560}"/>
          </ac:cxnSpMkLst>
        </pc:cxnChg>
        <pc:cxnChg chg="add mod">
          <ac:chgData name="Joe Smith" userId="S::joe.smith@crisis.org.uk::339c0dfa-b3e8-40d0-9156-d00e9ede1f4e" providerId="AD" clId="Web-{5EB0F086-8C92-88BA-FC58-AE14A36C1AE2}" dt="2018-08-14T09:24:21.986" v="68" actId="1076"/>
          <ac:cxnSpMkLst>
            <pc:docMk/>
            <pc:sldMk cId="2184042120" sldId="313"/>
            <ac:cxnSpMk id="30" creationId="{B6C324D6-0C46-4AD2-B28C-E61A937CFD0F}"/>
          </ac:cxnSpMkLst>
        </pc:cxnChg>
        <pc:cxnChg chg="add mod">
          <ac:chgData name="Joe Smith" userId="S::joe.smith@crisis.org.uk::339c0dfa-b3e8-40d0-9156-d00e9ede1f4e" providerId="AD" clId="Web-{5EB0F086-8C92-88BA-FC58-AE14A36C1AE2}" dt="2018-08-14T09:24:22.002" v="69" actId="1076"/>
          <ac:cxnSpMkLst>
            <pc:docMk/>
            <pc:sldMk cId="2184042120" sldId="313"/>
            <ac:cxnSpMk id="31" creationId="{7B98CD1C-EA52-4F63-BEF5-284F2D10008D}"/>
          </ac:cxnSpMkLst>
        </pc:cxnChg>
        <pc:cxnChg chg="add mod">
          <ac:chgData name="Joe Smith" userId="S::joe.smith@crisis.org.uk::339c0dfa-b3e8-40d0-9156-d00e9ede1f4e" providerId="AD" clId="Web-{5EB0F086-8C92-88BA-FC58-AE14A36C1AE2}" dt="2018-08-14T09:24:22.002" v="70" actId="1076"/>
          <ac:cxnSpMkLst>
            <pc:docMk/>
            <pc:sldMk cId="2184042120" sldId="313"/>
            <ac:cxnSpMk id="32" creationId="{006B117E-DA33-4403-BB3D-D5E538F6D248}"/>
          </ac:cxnSpMkLst>
        </pc:cxnChg>
        <pc:cxnChg chg="add del mod">
          <ac:chgData name="Joe Smith" userId="S::joe.smith@crisis.org.uk::339c0dfa-b3e8-40d0-9156-d00e9ede1f4e" providerId="AD" clId="Web-{5EB0F086-8C92-88BA-FC58-AE14A36C1AE2}" dt="2018-08-14T09:25:39.440" v="137"/>
          <ac:cxnSpMkLst>
            <pc:docMk/>
            <pc:sldMk cId="2184042120" sldId="313"/>
            <ac:cxnSpMk id="33" creationId="{247FF141-02FB-4DC2-B63E-743E041CC658}"/>
          </ac:cxnSpMkLst>
        </pc:cxnChg>
        <pc:cxnChg chg="add mod">
          <ac:chgData name="Joe Smith" userId="S::joe.smith@crisis.org.uk::339c0dfa-b3e8-40d0-9156-d00e9ede1f4e" providerId="AD" clId="Web-{5EB0F086-8C92-88BA-FC58-AE14A36C1AE2}" dt="2018-08-14T09:24:41.049" v="87" actId="1076"/>
          <ac:cxnSpMkLst>
            <pc:docMk/>
            <pc:sldMk cId="2184042120" sldId="313"/>
            <ac:cxnSpMk id="37" creationId="{72FA2576-01CF-48A3-8867-3DB8CDBBEA80}"/>
          </ac:cxnSpMkLst>
        </pc:cxnChg>
        <pc:cxnChg chg="add mod">
          <ac:chgData name="Joe Smith" userId="S::joe.smith@crisis.org.uk::339c0dfa-b3e8-40d0-9156-d00e9ede1f4e" providerId="AD" clId="Web-{5EB0F086-8C92-88BA-FC58-AE14A36C1AE2}" dt="2018-08-14T09:24:41.080" v="89" actId="1076"/>
          <ac:cxnSpMkLst>
            <pc:docMk/>
            <pc:sldMk cId="2184042120" sldId="313"/>
            <ac:cxnSpMk id="39" creationId="{E63ABF39-F405-4F58-A6E4-AC5AD18D3BF9}"/>
          </ac:cxnSpMkLst>
        </pc:cxnChg>
        <pc:cxnChg chg="add mod">
          <ac:chgData name="Joe Smith" userId="S::joe.smith@crisis.org.uk::339c0dfa-b3e8-40d0-9156-d00e9ede1f4e" providerId="AD" clId="Web-{5EB0F086-8C92-88BA-FC58-AE14A36C1AE2}" dt="2018-08-14T09:24:41.111" v="90" actId="1076"/>
          <ac:cxnSpMkLst>
            <pc:docMk/>
            <pc:sldMk cId="2184042120" sldId="313"/>
            <ac:cxnSpMk id="40" creationId="{C2B93272-B119-4E1C-AAD8-20DB09ED6080}"/>
          </ac:cxnSpMkLst>
        </pc:cxnChg>
        <pc:cxnChg chg="add mod">
          <ac:chgData name="Joe Smith" userId="S::joe.smith@crisis.org.uk::339c0dfa-b3e8-40d0-9156-d00e9ede1f4e" providerId="AD" clId="Web-{5EB0F086-8C92-88BA-FC58-AE14A36C1AE2}" dt="2018-08-14T09:24:41.127" v="91" actId="1076"/>
          <ac:cxnSpMkLst>
            <pc:docMk/>
            <pc:sldMk cId="2184042120" sldId="313"/>
            <ac:cxnSpMk id="41" creationId="{7BB3227C-93B7-4B05-9277-25DFE8EE970A}"/>
          </ac:cxnSpMkLst>
        </pc:cxnChg>
        <pc:cxnChg chg="add mod">
          <ac:chgData name="Joe Smith" userId="S::joe.smith@crisis.org.uk::339c0dfa-b3e8-40d0-9156-d00e9ede1f4e" providerId="AD" clId="Web-{5EB0F086-8C92-88BA-FC58-AE14A36C1AE2}" dt="2018-08-14T09:24:41.142" v="92" actId="1076"/>
          <ac:cxnSpMkLst>
            <pc:docMk/>
            <pc:sldMk cId="2184042120" sldId="313"/>
            <ac:cxnSpMk id="42" creationId="{C8256A62-DF00-4BBF-AFA4-EAF9ABCFEFDD}"/>
          </ac:cxnSpMkLst>
        </pc:cxnChg>
        <pc:cxnChg chg="add mod">
          <ac:chgData name="Joe Smith" userId="S::joe.smith@crisis.org.uk::339c0dfa-b3e8-40d0-9156-d00e9ede1f4e" providerId="AD" clId="Web-{5EB0F086-8C92-88BA-FC58-AE14A36C1AE2}" dt="2018-08-14T09:24:41.158" v="93" actId="1076"/>
          <ac:cxnSpMkLst>
            <pc:docMk/>
            <pc:sldMk cId="2184042120" sldId="313"/>
            <ac:cxnSpMk id="43" creationId="{744F3531-DD3A-4B16-A444-6AEA0A291B89}"/>
          </ac:cxnSpMkLst>
        </pc:cxnChg>
        <pc:cxnChg chg="add mod">
          <ac:chgData name="Joe Smith" userId="S::joe.smith@crisis.org.uk::339c0dfa-b3e8-40d0-9156-d00e9ede1f4e" providerId="AD" clId="Web-{5EB0F086-8C92-88BA-FC58-AE14A36C1AE2}" dt="2018-08-14T09:24:41.174" v="94" actId="1076"/>
          <ac:cxnSpMkLst>
            <pc:docMk/>
            <pc:sldMk cId="2184042120" sldId="313"/>
            <ac:cxnSpMk id="44" creationId="{65AFBBF7-7D78-4906-B8BE-8AF435185A2C}"/>
          </ac:cxnSpMkLst>
        </pc:cxnChg>
        <pc:cxnChg chg="add del mod">
          <ac:chgData name="Joe Smith" userId="S::joe.smith@crisis.org.uk::339c0dfa-b3e8-40d0-9156-d00e9ede1f4e" providerId="AD" clId="Web-{5EB0F086-8C92-88BA-FC58-AE14A36C1AE2}" dt="2018-08-14T09:25:39.440" v="136"/>
          <ac:cxnSpMkLst>
            <pc:docMk/>
            <pc:sldMk cId="2184042120" sldId="313"/>
            <ac:cxnSpMk id="45" creationId="{0CD24980-6F85-4FD5-A3CA-69D82B3B12D6}"/>
          </ac:cxnSpMkLst>
        </pc:cxnChg>
        <pc:cxnChg chg="add mod">
          <ac:chgData name="Joe Smith" userId="S::joe.smith@crisis.org.uk::339c0dfa-b3e8-40d0-9156-d00e9ede1f4e" providerId="AD" clId="Web-{5EB0F086-8C92-88BA-FC58-AE14A36C1AE2}" dt="2018-08-14T09:25:02.924" v="123" actId="1076"/>
          <ac:cxnSpMkLst>
            <pc:docMk/>
            <pc:sldMk cId="2184042120" sldId="313"/>
            <ac:cxnSpMk id="49" creationId="{D35E8001-D4EC-4BCF-BCCE-6F29735D0708}"/>
          </ac:cxnSpMkLst>
        </pc:cxnChg>
        <pc:cxnChg chg="add mod">
          <ac:chgData name="Joe Smith" userId="S::joe.smith@crisis.org.uk::339c0dfa-b3e8-40d0-9156-d00e9ede1f4e" providerId="AD" clId="Web-{5EB0F086-8C92-88BA-FC58-AE14A36C1AE2}" dt="2018-08-14T09:25:02.971" v="125" actId="1076"/>
          <ac:cxnSpMkLst>
            <pc:docMk/>
            <pc:sldMk cId="2184042120" sldId="313"/>
            <ac:cxnSpMk id="51" creationId="{8B83D5B7-988F-4D23-8A48-AEE5E0A7B5E7}"/>
          </ac:cxnSpMkLst>
        </pc:cxnChg>
        <pc:cxnChg chg="add mod">
          <ac:chgData name="Joe Smith" userId="S::joe.smith@crisis.org.uk::339c0dfa-b3e8-40d0-9156-d00e9ede1f4e" providerId="AD" clId="Web-{5EB0F086-8C92-88BA-FC58-AE14A36C1AE2}" dt="2018-08-14T09:25:03.002" v="126" actId="1076"/>
          <ac:cxnSpMkLst>
            <pc:docMk/>
            <pc:sldMk cId="2184042120" sldId="313"/>
            <ac:cxnSpMk id="52" creationId="{4CD24DAE-C132-4B87-9A56-29CE079047E5}"/>
          </ac:cxnSpMkLst>
        </pc:cxnChg>
        <pc:cxnChg chg="add mod">
          <ac:chgData name="Joe Smith" userId="S::joe.smith@crisis.org.uk::339c0dfa-b3e8-40d0-9156-d00e9ede1f4e" providerId="AD" clId="Web-{5EB0F086-8C92-88BA-FC58-AE14A36C1AE2}" dt="2018-08-14T09:25:03.018" v="127" actId="1076"/>
          <ac:cxnSpMkLst>
            <pc:docMk/>
            <pc:sldMk cId="2184042120" sldId="313"/>
            <ac:cxnSpMk id="53" creationId="{F7D53D9D-7AD7-43F2-82C6-1A2AC90B94AA}"/>
          </ac:cxnSpMkLst>
        </pc:cxnChg>
        <pc:cxnChg chg="add mod">
          <ac:chgData name="Joe Smith" userId="S::joe.smith@crisis.org.uk::339c0dfa-b3e8-40d0-9156-d00e9ede1f4e" providerId="AD" clId="Web-{5EB0F086-8C92-88BA-FC58-AE14A36C1AE2}" dt="2018-08-14T09:25:03.049" v="128" actId="1076"/>
          <ac:cxnSpMkLst>
            <pc:docMk/>
            <pc:sldMk cId="2184042120" sldId="313"/>
            <ac:cxnSpMk id="54" creationId="{FF429D6A-51FD-4492-9C6D-17F6C688B423}"/>
          </ac:cxnSpMkLst>
        </pc:cxnChg>
        <pc:cxnChg chg="add mod">
          <ac:chgData name="Joe Smith" userId="S::joe.smith@crisis.org.uk::339c0dfa-b3e8-40d0-9156-d00e9ede1f4e" providerId="AD" clId="Web-{5EB0F086-8C92-88BA-FC58-AE14A36C1AE2}" dt="2018-08-14T09:25:03.065" v="129" actId="1076"/>
          <ac:cxnSpMkLst>
            <pc:docMk/>
            <pc:sldMk cId="2184042120" sldId="313"/>
            <ac:cxnSpMk id="55" creationId="{16C12B57-3B4B-46E8-90C5-53AF77D13BDB}"/>
          </ac:cxnSpMkLst>
        </pc:cxnChg>
        <pc:cxnChg chg="add mod">
          <ac:chgData name="Joe Smith" userId="S::joe.smith@crisis.org.uk::339c0dfa-b3e8-40d0-9156-d00e9ede1f4e" providerId="AD" clId="Web-{5EB0F086-8C92-88BA-FC58-AE14A36C1AE2}" dt="2018-08-14T09:25:03.096" v="130" actId="1076"/>
          <ac:cxnSpMkLst>
            <pc:docMk/>
            <pc:sldMk cId="2184042120" sldId="313"/>
            <ac:cxnSpMk id="56" creationId="{06B0C918-6130-40EC-BE29-70F57D56F12B}"/>
          </ac:cxnSpMkLst>
        </pc:cxnChg>
        <pc:cxnChg chg="add del mod">
          <ac:chgData name="Joe Smith" userId="S::joe.smith@crisis.org.uk::339c0dfa-b3e8-40d0-9156-d00e9ede1f4e" providerId="AD" clId="Web-{5EB0F086-8C92-88BA-FC58-AE14A36C1AE2}" dt="2018-08-14T09:25:39.440" v="135"/>
          <ac:cxnSpMkLst>
            <pc:docMk/>
            <pc:sldMk cId="2184042120" sldId="313"/>
            <ac:cxnSpMk id="57" creationId="{557ABE5E-8037-43C9-B96F-18A5D9BC0EC5}"/>
          </ac:cxnSpMkLst>
        </pc:cxnChg>
      </pc:sldChg>
      <pc:sldChg chg="addSp delSp modSp add replId">
        <pc:chgData name="Joe Smith" userId="S::joe.smith@crisis.org.uk::339c0dfa-b3e8-40d0-9156-d00e9ede1f4e" providerId="AD" clId="Web-{5EB0F086-8C92-88BA-FC58-AE14A36C1AE2}" dt="2018-08-14T09:32:47.961" v="190" actId="1076"/>
        <pc:sldMkLst>
          <pc:docMk/>
          <pc:sldMk cId="2550412371" sldId="314"/>
        </pc:sldMkLst>
        <pc:spChg chg="mod">
          <ac:chgData name="Joe Smith" userId="S::joe.smith@crisis.org.uk::339c0dfa-b3e8-40d0-9156-d00e9ede1f4e" providerId="AD" clId="Web-{5EB0F086-8C92-88BA-FC58-AE14A36C1AE2}" dt="2018-08-14T09:27:03.863" v="151" actId="20577"/>
          <ac:spMkLst>
            <pc:docMk/>
            <pc:sldMk cId="2550412371" sldId="314"/>
            <ac:spMk id="5" creationId="{34A765DE-BE5C-4860-BAB4-F717F1B5503B}"/>
          </ac:spMkLst>
        </pc:spChg>
        <pc:spChg chg="mod">
          <ac:chgData name="Joe Smith" userId="S::joe.smith@crisis.org.uk::339c0dfa-b3e8-40d0-9156-d00e9ede1f4e" providerId="AD" clId="Web-{5EB0F086-8C92-88BA-FC58-AE14A36C1AE2}" dt="2018-08-14T09:28:05.380" v="162" actId="20577"/>
          <ac:spMkLst>
            <pc:docMk/>
            <pc:sldMk cId="2550412371" sldId="314"/>
            <ac:spMk id="16" creationId="{A0AA41D1-B470-4B82-99F0-E35E59A242BE}"/>
          </ac:spMkLst>
        </pc:spChg>
        <pc:spChg chg="mod">
          <ac:chgData name="Joe Smith" userId="S::joe.smith@crisis.org.uk::339c0dfa-b3e8-40d0-9156-d00e9ede1f4e" providerId="AD" clId="Web-{5EB0F086-8C92-88BA-FC58-AE14A36C1AE2}" dt="2018-08-14T09:32:25.273" v="185" actId="1076"/>
          <ac:spMkLst>
            <pc:docMk/>
            <pc:sldMk cId="2550412371" sldId="314"/>
            <ac:spMk id="18" creationId="{707057EC-65E8-4F54-BD90-EAAA5AAD3A9E}"/>
          </ac:spMkLst>
        </pc:spChg>
        <pc:spChg chg="mod">
          <ac:chgData name="Joe Smith" userId="S::joe.smith@crisis.org.uk::339c0dfa-b3e8-40d0-9156-d00e9ede1f4e" providerId="AD" clId="Web-{5EB0F086-8C92-88BA-FC58-AE14A36C1AE2}" dt="2018-08-14T09:27:54.973" v="158" actId="20577"/>
          <ac:spMkLst>
            <pc:docMk/>
            <pc:sldMk cId="2550412371" sldId="314"/>
            <ac:spMk id="20" creationId="{9396B118-0165-40DE-8C41-3110FA1BB804}"/>
          </ac:spMkLst>
        </pc:spChg>
        <pc:spChg chg="mod">
          <ac:chgData name="Joe Smith" userId="S::joe.smith@crisis.org.uk::339c0dfa-b3e8-40d0-9156-d00e9ede1f4e" providerId="AD" clId="Web-{5EB0F086-8C92-88BA-FC58-AE14A36C1AE2}" dt="2018-08-14T09:28:28.958" v="165" actId="1076"/>
          <ac:spMkLst>
            <pc:docMk/>
            <pc:sldMk cId="2550412371" sldId="314"/>
            <ac:spMk id="21" creationId="{B3F1DA0C-4338-46F5-B734-69F33871277E}"/>
          </ac:spMkLst>
        </pc:spChg>
        <pc:spChg chg="del">
          <ac:chgData name="Joe Smith" userId="S::joe.smith@crisis.org.uk::339c0dfa-b3e8-40d0-9156-d00e9ede1f4e" providerId="AD" clId="Web-{5EB0F086-8C92-88BA-FC58-AE14A36C1AE2}" dt="2018-08-14T09:27:12.316" v="156"/>
          <ac:spMkLst>
            <pc:docMk/>
            <pc:sldMk cId="2550412371" sldId="314"/>
            <ac:spMk id="22" creationId="{D6D7EE15-EB84-46E7-AC27-C11770C8CD23}"/>
          </ac:spMkLst>
        </pc:spChg>
        <pc:picChg chg="add mod">
          <ac:chgData name="Joe Smith" userId="S::joe.smith@crisis.org.uk::339c0dfa-b3e8-40d0-9156-d00e9ede1f4e" providerId="AD" clId="Web-{5EB0F086-8C92-88BA-FC58-AE14A36C1AE2}" dt="2018-08-14T09:30:08.069" v="172" actId="1076"/>
          <ac:picMkLst>
            <pc:docMk/>
            <pc:sldMk cId="2550412371" sldId="314"/>
            <ac:picMk id="4" creationId="{17B6E95C-038A-4D17-9C1F-7084FBDD48B4}"/>
          </ac:picMkLst>
        </pc:picChg>
        <pc:picChg chg="add mod">
          <ac:chgData name="Joe Smith" userId="S::joe.smith@crisis.org.uk::339c0dfa-b3e8-40d0-9156-d00e9ede1f4e" providerId="AD" clId="Web-{5EB0F086-8C92-88BA-FC58-AE14A36C1AE2}" dt="2018-08-14T09:31:06.835" v="177" actId="1076"/>
          <ac:picMkLst>
            <pc:docMk/>
            <pc:sldMk cId="2550412371" sldId="314"/>
            <ac:picMk id="8" creationId="{EC18F1DD-6D10-4704-8FAE-701DE351C11E}"/>
          </ac:picMkLst>
        </pc:picChg>
        <pc:picChg chg="add mod">
          <ac:chgData name="Joe Smith" userId="S::joe.smith@crisis.org.uk::339c0dfa-b3e8-40d0-9156-d00e9ede1f4e" providerId="AD" clId="Web-{5EB0F086-8C92-88BA-FC58-AE14A36C1AE2}" dt="2018-08-14T09:32:47.961" v="190" actId="1076"/>
          <ac:picMkLst>
            <pc:docMk/>
            <pc:sldMk cId="2550412371" sldId="314"/>
            <ac:picMk id="10" creationId="{8CE644F0-05F2-45FA-AAF3-CB43C12924A0}"/>
          </ac:picMkLst>
        </pc:picChg>
        <pc:picChg chg="add mod">
          <ac:chgData name="Joe Smith" userId="S::joe.smith@crisis.org.uk::339c0dfa-b3e8-40d0-9156-d00e9ede1f4e" providerId="AD" clId="Web-{5EB0F086-8C92-88BA-FC58-AE14A36C1AE2}" dt="2018-08-14T09:32:43.180" v="189" actId="1076"/>
          <ac:picMkLst>
            <pc:docMk/>
            <pc:sldMk cId="2550412371" sldId="314"/>
            <ac:picMk id="12" creationId="{8F630CDB-5404-4985-ADCA-ABC7B5DA943A}"/>
          </ac:picMkLst>
        </pc:picChg>
        <pc:picChg chg="del">
          <ac:chgData name="Joe Smith" userId="S::joe.smith@crisis.org.uk::339c0dfa-b3e8-40d0-9156-d00e9ede1f4e" providerId="AD" clId="Web-{5EB0F086-8C92-88BA-FC58-AE14A36C1AE2}" dt="2018-08-14T09:27:12.316" v="155"/>
          <ac:picMkLst>
            <pc:docMk/>
            <pc:sldMk cId="2550412371" sldId="314"/>
            <ac:picMk id="23" creationId="{E72AAC25-A838-4F30-A597-F1559EA8942A}"/>
          </ac:picMkLst>
        </pc:picChg>
      </pc:sldChg>
      <pc:sldChg chg="addSp delSp modSp add replId">
        <pc:chgData name="Joe Smith" userId="S::joe.smith@crisis.org.uk::339c0dfa-b3e8-40d0-9156-d00e9ede1f4e" providerId="AD" clId="Web-{5EB0F086-8C92-88BA-FC58-AE14A36C1AE2}" dt="2018-08-14T09:36:46.433" v="241" actId="1076"/>
        <pc:sldMkLst>
          <pc:docMk/>
          <pc:sldMk cId="3737355858" sldId="315"/>
        </pc:sldMkLst>
        <pc:spChg chg="del">
          <ac:chgData name="Joe Smith" userId="S::joe.smith@crisis.org.uk::339c0dfa-b3e8-40d0-9156-d00e9ede1f4e" providerId="AD" clId="Web-{5EB0F086-8C92-88BA-FC58-AE14A36C1AE2}" dt="2018-08-14T09:34:00.634" v="213"/>
          <ac:spMkLst>
            <pc:docMk/>
            <pc:sldMk cId="3737355858" sldId="315"/>
            <ac:spMk id="2" creationId="{16A515CC-EB9F-45AA-9AEB-92F2CD497FB0}"/>
          </ac:spMkLst>
        </pc:spChg>
        <pc:spChg chg="mod">
          <ac:chgData name="Joe Smith" userId="S::joe.smith@crisis.org.uk::339c0dfa-b3e8-40d0-9156-d00e9ede1f4e" providerId="AD" clId="Web-{5EB0F086-8C92-88BA-FC58-AE14A36C1AE2}" dt="2018-08-14T09:33:49.993" v="202" actId="20577"/>
          <ac:spMkLst>
            <pc:docMk/>
            <pc:sldMk cId="3737355858" sldId="315"/>
            <ac:spMk id="5" creationId="{34A765DE-BE5C-4860-BAB4-F717F1B5503B}"/>
          </ac:spMkLst>
        </pc:spChg>
        <pc:spChg chg="add mod">
          <ac:chgData name="Joe Smith" userId="S::joe.smith@crisis.org.uk::339c0dfa-b3e8-40d0-9156-d00e9ede1f4e" providerId="AD" clId="Web-{5EB0F086-8C92-88BA-FC58-AE14A36C1AE2}" dt="2018-08-14T09:34:00.622" v="210"/>
          <ac:spMkLst>
            <pc:docMk/>
            <pc:sldMk cId="3737355858" sldId="315"/>
            <ac:spMk id="9" creationId="{8308ACCA-4128-4DF1-9CAE-75D83C0F7B1B}"/>
          </ac:spMkLst>
        </pc:spChg>
        <pc:spChg chg="add mod">
          <ac:chgData name="Joe Smith" userId="S::joe.smith@crisis.org.uk::339c0dfa-b3e8-40d0-9156-d00e9ede1f4e" providerId="AD" clId="Web-{5EB0F086-8C92-88BA-FC58-AE14A36C1AE2}" dt="2018-08-14T09:36:40.605" v="240" actId="1076"/>
          <ac:spMkLst>
            <pc:docMk/>
            <pc:sldMk cId="3737355858" sldId="315"/>
            <ac:spMk id="11" creationId="{2C476D02-40AA-4D6C-BC1C-16B41C3AA467}"/>
          </ac:spMkLst>
        </pc:spChg>
        <pc:spChg chg="add mod">
          <ac:chgData name="Joe Smith" userId="S::joe.smith@crisis.org.uk::339c0dfa-b3e8-40d0-9156-d00e9ede1f4e" providerId="AD" clId="Web-{5EB0F086-8C92-88BA-FC58-AE14A36C1AE2}" dt="2018-08-14T09:36:32.042" v="239" actId="1076"/>
          <ac:spMkLst>
            <pc:docMk/>
            <pc:sldMk cId="3737355858" sldId="315"/>
            <ac:spMk id="13" creationId="{30AF69B7-9E6E-4FE5-8C58-E35323DCF846}"/>
          </ac:spMkLst>
        </pc:spChg>
        <pc:spChg chg="add mod">
          <ac:chgData name="Joe Smith" userId="S::joe.smith@crisis.org.uk::339c0dfa-b3e8-40d0-9156-d00e9ede1f4e" providerId="AD" clId="Web-{5EB0F086-8C92-88BA-FC58-AE14A36C1AE2}" dt="2018-08-14T09:36:46.433" v="241" actId="1076"/>
          <ac:spMkLst>
            <pc:docMk/>
            <pc:sldMk cId="3737355858" sldId="315"/>
            <ac:spMk id="15" creationId="{25878972-DAB6-472D-872E-ECA25497C5F9}"/>
          </ac:spMkLst>
        </pc:spChg>
        <pc:spChg chg="del">
          <ac:chgData name="Joe Smith" userId="S::joe.smith@crisis.org.uk::339c0dfa-b3e8-40d0-9156-d00e9ede1f4e" providerId="AD" clId="Web-{5EB0F086-8C92-88BA-FC58-AE14A36C1AE2}" dt="2018-08-14T09:34:00.622" v="210"/>
          <ac:spMkLst>
            <pc:docMk/>
            <pc:sldMk cId="3737355858" sldId="315"/>
            <ac:spMk id="16" creationId="{A0AA41D1-B470-4B82-99F0-E35E59A242BE}"/>
          </ac:spMkLst>
        </pc:spChg>
        <pc:spChg chg="del">
          <ac:chgData name="Joe Smith" userId="S::joe.smith@crisis.org.uk::339c0dfa-b3e8-40d0-9156-d00e9ede1f4e" providerId="AD" clId="Web-{5EB0F086-8C92-88BA-FC58-AE14A36C1AE2}" dt="2018-08-14T09:34:04.712" v="215"/>
          <ac:spMkLst>
            <pc:docMk/>
            <pc:sldMk cId="3737355858" sldId="315"/>
            <ac:spMk id="18" creationId="{707057EC-65E8-4F54-BD90-EAAA5AAD3A9E}"/>
          </ac:spMkLst>
        </pc:spChg>
        <pc:spChg chg="del">
          <ac:chgData name="Joe Smith" userId="S::joe.smith@crisis.org.uk::339c0dfa-b3e8-40d0-9156-d00e9ede1f4e" providerId="AD" clId="Web-{5EB0F086-8C92-88BA-FC58-AE14A36C1AE2}" dt="2018-08-14T09:34:00.603" v="209"/>
          <ac:spMkLst>
            <pc:docMk/>
            <pc:sldMk cId="3737355858" sldId="315"/>
            <ac:spMk id="20" creationId="{9396B118-0165-40DE-8C41-3110FA1BB804}"/>
          </ac:spMkLst>
        </pc:spChg>
        <pc:spChg chg="del">
          <ac:chgData name="Joe Smith" userId="S::joe.smith@crisis.org.uk::339c0dfa-b3e8-40d0-9156-d00e9ede1f4e" providerId="AD" clId="Web-{5EB0F086-8C92-88BA-FC58-AE14A36C1AE2}" dt="2018-08-14T09:34:04.712" v="214"/>
          <ac:spMkLst>
            <pc:docMk/>
            <pc:sldMk cId="3737355858" sldId="315"/>
            <ac:spMk id="21" creationId="{B3F1DA0C-4338-46F5-B734-69F33871277E}"/>
          </ac:spMkLst>
        </pc:spChg>
        <pc:spChg chg="add mod">
          <ac:chgData name="Joe Smith" userId="S::joe.smith@crisis.org.uk::339c0dfa-b3e8-40d0-9156-d00e9ede1f4e" providerId="AD" clId="Web-{5EB0F086-8C92-88BA-FC58-AE14A36C1AE2}" dt="2018-08-14T09:35:57.151" v="232" actId="14100"/>
          <ac:spMkLst>
            <pc:docMk/>
            <pc:sldMk cId="3737355858" sldId="315"/>
            <ac:spMk id="24" creationId="{9C14C9A3-A401-4EDA-B0EC-8E967609AB96}"/>
          </ac:spMkLst>
        </pc:spChg>
        <pc:spChg chg="add mod">
          <ac:chgData name="Joe Smith" userId="S::joe.smith@crisis.org.uk::339c0dfa-b3e8-40d0-9156-d00e9ede1f4e" providerId="AD" clId="Web-{5EB0F086-8C92-88BA-FC58-AE14A36C1AE2}" dt="2018-08-14T09:36:14.354" v="237" actId="1076"/>
          <ac:spMkLst>
            <pc:docMk/>
            <pc:sldMk cId="3737355858" sldId="315"/>
            <ac:spMk id="25" creationId="{661E52A5-5F1D-4329-8256-71B5BB4D776B}"/>
          </ac:spMkLst>
        </pc:spChg>
        <pc:spChg chg="add mod">
          <ac:chgData name="Joe Smith" userId="S::joe.smith@crisis.org.uk::339c0dfa-b3e8-40d0-9156-d00e9ede1f4e" providerId="AD" clId="Web-{5EB0F086-8C92-88BA-FC58-AE14A36C1AE2}" dt="2018-08-14T09:36:11.183" v="236" actId="1076"/>
          <ac:spMkLst>
            <pc:docMk/>
            <pc:sldMk cId="3737355858" sldId="315"/>
            <ac:spMk id="26" creationId="{1F72C226-FFD4-4F25-A53C-C979688B5AD9}"/>
          </ac:spMkLst>
        </pc:spChg>
        <pc:picChg chg="del">
          <ac:chgData name="Joe Smith" userId="S::joe.smith@crisis.org.uk::339c0dfa-b3e8-40d0-9156-d00e9ede1f4e" providerId="AD" clId="Web-{5EB0F086-8C92-88BA-FC58-AE14A36C1AE2}" dt="2018-08-14T09:34:00.603" v="208"/>
          <ac:picMkLst>
            <pc:docMk/>
            <pc:sldMk cId="3737355858" sldId="315"/>
            <ac:picMk id="4" creationId="{17B6E95C-038A-4D17-9C1F-7084FBDD48B4}"/>
          </ac:picMkLst>
        </pc:picChg>
        <pc:picChg chg="del">
          <ac:chgData name="Joe Smith" userId="S::joe.smith@crisis.org.uk::339c0dfa-b3e8-40d0-9156-d00e9ede1f4e" providerId="AD" clId="Web-{5EB0F086-8C92-88BA-FC58-AE14A36C1AE2}" dt="2018-08-14T09:34:00.603" v="207"/>
          <ac:picMkLst>
            <pc:docMk/>
            <pc:sldMk cId="3737355858" sldId="315"/>
            <ac:picMk id="8" creationId="{EC18F1DD-6D10-4704-8FAE-701DE351C11E}"/>
          </ac:picMkLst>
        </pc:picChg>
        <pc:picChg chg="del">
          <ac:chgData name="Joe Smith" userId="S::joe.smith@crisis.org.uk::339c0dfa-b3e8-40d0-9156-d00e9ede1f4e" providerId="AD" clId="Web-{5EB0F086-8C92-88BA-FC58-AE14A36C1AE2}" dt="2018-08-14T09:34:00.603" v="206"/>
          <ac:picMkLst>
            <pc:docMk/>
            <pc:sldMk cId="3737355858" sldId="315"/>
            <ac:picMk id="10" creationId="{8CE644F0-05F2-45FA-AAF3-CB43C12924A0}"/>
          </ac:picMkLst>
        </pc:picChg>
        <pc:picChg chg="del">
          <ac:chgData name="Joe Smith" userId="S::joe.smith@crisis.org.uk::339c0dfa-b3e8-40d0-9156-d00e9ede1f4e" providerId="AD" clId="Web-{5EB0F086-8C92-88BA-FC58-AE14A36C1AE2}" dt="2018-08-14T09:34:00.603" v="205"/>
          <ac:picMkLst>
            <pc:docMk/>
            <pc:sldMk cId="3737355858" sldId="315"/>
            <ac:picMk id="12" creationId="{8F630CDB-5404-4985-ADCA-ABC7B5DA943A}"/>
          </ac:picMkLst>
        </pc:picChg>
        <pc:cxnChg chg="del">
          <ac:chgData name="Joe Smith" userId="S::joe.smith@crisis.org.uk::339c0dfa-b3e8-40d0-9156-d00e9ede1f4e" providerId="AD" clId="Web-{5EB0F086-8C92-88BA-FC58-AE14A36C1AE2}" dt="2018-08-14T09:34:00.622" v="212"/>
          <ac:cxnSpMkLst>
            <pc:docMk/>
            <pc:sldMk cId="3737355858" sldId="315"/>
            <ac:cxnSpMk id="3" creationId="{3085BFAD-2839-4C20-9BB0-5EFBB8A72DDE}"/>
          </ac:cxnSpMkLst>
        </pc:cxnChg>
        <pc:cxnChg chg="del">
          <ac:chgData name="Joe Smith" userId="S::joe.smith@crisis.org.uk::339c0dfa-b3e8-40d0-9156-d00e9ede1f4e" providerId="AD" clId="Web-{5EB0F086-8C92-88BA-FC58-AE14A36C1AE2}" dt="2018-08-14T09:34:00.622" v="211"/>
          <ac:cxnSpMkLst>
            <pc:docMk/>
            <pc:sldMk cId="3737355858" sldId="315"/>
            <ac:cxnSpMk id="6" creationId="{4AE76C5E-4681-4680-9721-9435DE1128F8}"/>
          </ac:cxnSpMkLst>
        </pc:cxnChg>
      </pc:sldChg>
    </pc:docChg>
  </pc:docChgLst>
  <pc:docChgLst>
    <pc:chgData name="Joe Smith" userId="S::joe.smith@crisis.org.uk::339c0dfa-b3e8-40d0-9156-d00e9ede1f4e" providerId="AD" clId="Web-{8ECF7E01-BDE2-4212-ABE0-B17B8A4E4CF4}"/>
    <pc:docChg chg="modSld">
      <pc:chgData name="Joe Smith" userId="S::joe.smith@crisis.org.uk::339c0dfa-b3e8-40d0-9156-d00e9ede1f4e" providerId="AD" clId="Web-{8ECF7E01-BDE2-4212-ABE0-B17B8A4E4CF4}" dt="2019-06-19T14:35:28.862" v="115" actId="20577"/>
      <pc:docMkLst>
        <pc:docMk/>
      </pc:docMkLst>
      <pc:sldChg chg="modSp">
        <pc:chgData name="Joe Smith" userId="S::joe.smith@crisis.org.uk::339c0dfa-b3e8-40d0-9156-d00e9ede1f4e" providerId="AD" clId="Web-{8ECF7E01-BDE2-4212-ABE0-B17B8A4E4CF4}" dt="2019-06-19T14:35:28.862" v="115" actId="20577"/>
        <pc:sldMkLst>
          <pc:docMk/>
          <pc:sldMk cId="2304714769" sldId="330"/>
        </pc:sldMkLst>
        <pc:spChg chg="mod">
          <ac:chgData name="Joe Smith" userId="S::joe.smith@crisis.org.uk::339c0dfa-b3e8-40d0-9156-d00e9ede1f4e" providerId="AD" clId="Web-{8ECF7E01-BDE2-4212-ABE0-B17B8A4E4CF4}" dt="2019-06-19T14:35:28.862" v="115" actId="20577"/>
          <ac:spMkLst>
            <pc:docMk/>
            <pc:sldMk cId="2304714769" sldId="330"/>
            <ac:spMk id="5" creationId="{7F09B711-095E-4D23-8881-BB9471FBB217}"/>
          </ac:spMkLst>
        </pc:spChg>
      </pc:sldChg>
    </pc:docChg>
  </pc:docChgLst>
  <pc:docChgLst>
    <pc:chgData name="Joe Smith" userId="S::joe.smith@crisis.org.uk::339c0dfa-b3e8-40d0-9156-d00e9ede1f4e" providerId="AD" clId="Web-{B39CFB87-7208-A770-878D-828270766FE1}"/>
    <pc:docChg chg="addSld delSld modSld sldOrd">
      <pc:chgData name="Joe Smith" userId="S::joe.smith@crisis.org.uk::339c0dfa-b3e8-40d0-9156-d00e9ede1f4e" providerId="AD" clId="Web-{B39CFB87-7208-A770-878D-828270766FE1}" dt="2018-08-13T14:47:48.313" v="503" actId="20577"/>
      <pc:docMkLst>
        <pc:docMk/>
      </pc:docMkLst>
      <pc:sldChg chg="modSp modNotes">
        <pc:chgData name="Joe Smith" userId="S::joe.smith@crisis.org.uk::339c0dfa-b3e8-40d0-9156-d00e9ede1f4e" providerId="AD" clId="Web-{B39CFB87-7208-A770-878D-828270766FE1}" dt="2018-08-13T14:45:26.610" v="476"/>
        <pc:sldMkLst>
          <pc:docMk/>
          <pc:sldMk cId="3493862784" sldId="258"/>
        </pc:sldMkLst>
        <pc:spChg chg="mod">
          <ac:chgData name="Joe Smith" userId="S::joe.smith@crisis.org.uk::339c0dfa-b3e8-40d0-9156-d00e9ede1f4e" providerId="AD" clId="Web-{B39CFB87-7208-A770-878D-828270766FE1}" dt="2018-08-13T13:51:49.345" v="13" actId="20577"/>
          <ac:spMkLst>
            <pc:docMk/>
            <pc:sldMk cId="3493862784" sldId="258"/>
            <ac:spMk id="4" creationId="{00000000-0000-0000-0000-000000000000}"/>
          </ac:spMkLst>
        </pc:spChg>
        <pc:spChg chg="mod">
          <ac:chgData name="Joe Smith" userId="S::joe.smith@crisis.org.uk::339c0dfa-b3e8-40d0-9156-d00e9ede1f4e" providerId="AD" clId="Web-{B39CFB87-7208-A770-878D-828270766FE1}" dt="2018-08-13T13:51:24.798" v="9" actId="20577"/>
          <ac:spMkLst>
            <pc:docMk/>
            <pc:sldMk cId="3493862784" sldId="258"/>
            <ac:spMk id="5" creationId="{00000000-0000-0000-0000-000000000000}"/>
          </ac:spMkLst>
        </pc:spChg>
      </pc:sldChg>
      <pc:sldChg chg="delSp modSp">
        <pc:chgData name="Joe Smith" userId="S::joe.smith@crisis.org.uk::339c0dfa-b3e8-40d0-9156-d00e9ede1f4e" providerId="AD" clId="Web-{B39CFB87-7208-A770-878D-828270766FE1}" dt="2018-08-13T13:55:36.673" v="50" actId="20577"/>
        <pc:sldMkLst>
          <pc:docMk/>
          <pc:sldMk cId="1276136869" sldId="260"/>
        </pc:sldMkLst>
        <pc:spChg chg="mod">
          <ac:chgData name="Joe Smith" userId="S::joe.smith@crisis.org.uk::339c0dfa-b3e8-40d0-9156-d00e9ede1f4e" providerId="AD" clId="Web-{B39CFB87-7208-A770-878D-828270766FE1}" dt="2018-08-13T13:55:36.673" v="50" actId="20577"/>
          <ac:spMkLst>
            <pc:docMk/>
            <pc:sldMk cId="1276136869" sldId="260"/>
            <ac:spMk id="5" creationId="{34A765DE-BE5C-4860-BAB4-F717F1B5503B}"/>
          </ac:spMkLst>
        </pc:spChg>
        <pc:spChg chg="del">
          <ac:chgData name="Joe Smith" userId="S::joe.smith@crisis.org.uk::339c0dfa-b3e8-40d0-9156-d00e9ede1f4e" providerId="AD" clId="Web-{B39CFB87-7208-A770-878D-828270766FE1}" dt="2018-08-13T13:54:47.188" v="36"/>
          <ac:spMkLst>
            <pc:docMk/>
            <pc:sldMk cId="1276136869" sldId="260"/>
            <ac:spMk id="6" creationId="{737AAE27-A7BC-438E-8178-88DC29EB95A5}"/>
          </ac:spMkLst>
        </pc:spChg>
      </pc:sldChg>
      <pc:sldChg chg="addSp delSp modSp ord">
        <pc:chgData name="Joe Smith" userId="S::joe.smith@crisis.org.uk::339c0dfa-b3e8-40d0-9156-d00e9ede1f4e" providerId="AD" clId="Web-{B39CFB87-7208-A770-878D-828270766FE1}" dt="2018-08-13T14:37:52.938" v="383"/>
        <pc:sldMkLst>
          <pc:docMk/>
          <pc:sldMk cId="159602189" sldId="261"/>
        </pc:sldMkLst>
        <pc:spChg chg="mod">
          <ac:chgData name="Joe Smith" userId="S::joe.smith@crisis.org.uk::339c0dfa-b3e8-40d0-9156-d00e9ede1f4e" providerId="AD" clId="Web-{B39CFB87-7208-A770-878D-828270766FE1}" dt="2018-08-13T14:12:19.782" v="190" actId="1076"/>
          <ac:spMkLst>
            <pc:docMk/>
            <pc:sldMk cId="159602189" sldId="261"/>
            <ac:spMk id="2" creationId="{31A5419E-1973-4339-B7AB-4FB75F450C13}"/>
          </ac:spMkLst>
        </pc:spChg>
        <pc:spChg chg="del mod">
          <ac:chgData name="Joe Smith" userId="S::joe.smith@crisis.org.uk::339c0dfa-b3e8-40d0-9156-d00e9ede1f4e" providerId="AD" clId="Web-{B39CFB87-7208-A770-878D-828270766FE1}" dt="2018-08-13T14:12:08.563" v="189"/>
          <ac:spMkLst>
            <pc:docMk/>
            <pc:sldMk cId="159602189" sldId="261"/>
            <ac:spMk id="3" creationId="{5ACF0E93-5195-44B3-8618-8E949175B37E}"/>
          </ac:spMkLst>
        </pc:spChg>
        <pc:spChg chg="mod">
          <ac:chgData name="Joe Smith" userId="S::joe.smith@crisis.org.uk::339c0dfa-b3e8-40d0-9156-d00e9ede1f4e" providerId="AD" clId="Web-{B39CFB87-7208-A770-878D-828270766FE1}" dt="2018-08-13T14:14:29.704" v="213" actId="20577"/>
          <ac:spMkLst>
            <pc:docMk/>
            <pc:sldMk cId="159602189" sldId="261"/>
            <ac:spMk id="5" creationId="{34A765DE-BE5C-4860-BAB4-F717F1B5503B}"/>
          </ac:spMkLst>
        </pc:spChg>
        <pc:spChg chg="del">
          <ac:chgData name="Joe Smith" userId="S::joe.smith@crisis.org.uk::339c0dfa-b3e8-40d0-9156-d00e9ede1f4e" providerId="AD" clId="Web-{B39CFB87-7208-A770-878D-828270766FE1}" dt="2018-08-13T14:08:41.594" v="149"/>
          <ac:spMkLst>
            <pc:docMk/>
            <pc:sldMk cId="159602189" sldId="261"/>
            <ac:spMk id="7" creationId="{FC81FAC6-17DD-4CE0-AC76-B6522CC05EB6}"/>
          </ac:spMkLst>
        </pc:spChg>
        <pc:spChg chg="del">
          <ac:chgData name="Joe Smith" userId="S::joe.smith@crisis.org.uk::339c0dfa-b3e8-40d0-9156-d00e9ede1f4e" providerId="AD" clId="Web-{B39CFB87-7208-A770-878D-828270766FE1}" dt="2018-08-13T14:08:41.594" v="148"/>
          <ac:spMkLst>
            <pc:docMk/>
            <pc:sldMk cId="159602189" sldId="261"/>
            <ac:spMk id="8" creationId="{F4D20A9A-E1F0-4A89-A7DA-09B26F20723F}"/>
          </ac:spMkLst>
        </pc:spChg>
        <pc:spChg chg="del">
          <ac:chgData name="Joe Smith" userId="S::joe.smith@crisis.org.uk::339c0dfa-b3e8-40d0-9156-d00e9ede1f4e" providerId="AD" clId="Web-{B39CFB87-7208-A770-878D-828270766FE1}" dt="2018-08-13T14:08:41.594" v="147"/>
          <ac:spMkLst>
            <pc:docMk/>
            <pc:sldMk cId="159602189" sldId="261"/>
            <ac:spMk id="9" creationId="{F5BFB119-DA4D-40A4-84B3-A30992CB48B3}"/>
          </ac:spMkLst>
        </pc:spChg>
        <pc:spChg chg="del">
          <ac:chgData name="Joe Smith" userId="S::joe.smith@crisis.org.uk::339c0dfa-b3e8-40d0-9156-d00e9ede1f4e" providerId="AD" clId="Web-{B39CFB87-7208-A770-878D-828270766FE1}" dt="2018-08-13T14:08:41.594" v="146"/>
          <ac:spMkLst>
            <pc:docMk/>
            <pc:sldMk cId="159602189" sldId="261"/>
            <ac:spMk id="10" creationId="{97D6CFEE-9496-4AE6-BF99-F86822E2918C}"/>
          </ac:spMkLst>
        </pc:spChg>
        <pc:spChg chg="add mod">
          <ac:chgData name="Joe Smith" userId="S::joe.smith@crisis.org.uk::339c0dfa-b3e8-40d0-9156-d00e9ede1f4e" providerId="AD" clId="Web-{B39CFB87-7208-A770-878D-828270766FE1}" dt="2018-08-13T14:12:08.563" v="189"/>
          <ac:spMkLst>
            <pc:docMk/>
            <pc:sldMk cId="159602189" sldId="261"/>
            <ac:spMk id="12" creationId="{D9BF4C33-D283-480B-A321-CC3F256CB715}"/>
          </ac:spMkLst>
        </pc:spChg>
        <pc:picChg chg="add mod">
          <ac:chgData name="Joe Smith" userId="S::joe.smith@crisis.org.uk::339c0dfa-b3e8-40d0-9156-d00e9ede1f4e" providerId="AD" clId="Web-{B39CFB87-7208-A770-878D-828270766FE1}" dt="2018-08-13T14:11:24.844" v="188" actId="1076"/>
          <ac:picMkLst>
            <pc:docMk/>
            <pc:sldMk cId="159602189" sldId="261"/>
            <ac:picMk id="4" creationId="{AC07814D-E46D-413B-9960-1048B52CA172}"/>
          </ac:picMkLst>
        </pc:picChg>
        <pc:picChg chg="add mod">
          <ac:chgData name="Joe Smith" userId="S::joe.smith@crisis.org.uk::339c0dfa-b3e8-40d0-9156-d00e9ede1f4e" providerId="AD" clId="Web-{B39CFB87-7208-A770-878D-828270766FE1}" dt="2018-08-13T14:13:24.079" v="194" actId="1076"/>
          <ac:picMkLst>
            <pc:docMk/>
            <pc:sldMk cId="159602189" sldId="261"/>
            <ac:picMk id="13" creationId="{26ADAD26-63C2-4F52-B3C4-009723368841}"/>
          </ac:picMkLst>
        </pc:picChg>
      </pc:sldChg>
      <pc:sldChg chg="del">
        <pc:chgData name="Joe Smith" userId="S::joe.smith@crisis.org.uk::339c0dfa-b3e8-40d0-9156-d00e9ede1f4e" providerId="AD" clId="Web-{B39CFB87-7208-A770-878D-828270766FE1}" dt="2018-08-13T14:13:55.844" v="201"/>
        <pc:sldMkLst>
          <pc:docMk/>
          <pc:sldMk cId="3320406937" sldId="262"/>
        </pc:sldMkLst>
      </pc:sldChg>
      <pc:sldChg chg="del">
        <pc:chgData name="Joe Smith" userId="S::joe.smith@crisis.org.uk::339c0dfa-b3e8-40d0-9156-d00e9ede1f4e" providerId="AD" clId="Web-{B39CFB87-7208-A770-878D-828270766FE1}" dt="2018-08-13T14:13:55.844" v="200"/>
        <pc:sldMkLst>
          <pc:docMk/>
          <pc:sldMk cId="2461920024" sldId="263"/>
        </pc:sldMkLst>
      </pc:sldChg>
      <pc:sldChg chg="del">
        <pc:chgData name="Joe Smith" userId="S::joe.smith@crisis.org.uk::339c0dfa-b3e8-40d0-9156-d00e9ede1f4e" providerId="AD" clId="Web-{B39CFB87-7208-A770-878D-828270766FE1}" dt="2018-08-13T14:13:55.844" v="199"/>
        <pc:sldMkLst>
          <pc:docMk/>
          <pc:sldMk cId="4103890304" sldId="264"/>
        </pc:sldMkLst>
      </pc:sldChg>
      <pc:sldChg chg="del">
        <pc:chgData name="Joe Smith" userId="S::joe.smith@crisis.org.uk::339c0dfa-b3e8-40d0-9156-d00e9ede1f4e" providerId="AD" clId="Web-{B39CFB87-7208-A770-878D-828270766FE1}" dt="2018-08-13T14:13:55.829" v="197"/>
        <pc:sldMkLst>
          <pc:docMk/>
          <pc:sldMk cId="876371451" sldId="265"/>
        </pc:sldMkLst>
      </pc:sldChg>
      <pc:sldChg chg="del">
        <pc:chgData name="Joe Smith" userId="S::joe.smith@crisis.org.uk::339c0dfa-b3e8-40d0-9156-d00e9ede1f4e" providerId="AD" clId="Web-{B39CFB87-7208-A770-878D-828270766FE1}" dt="2018-08-13T14:13:55.829" v="198"/>
        <pc:sldMkLst>
          <pc:docMk/>
          <pc:sldMk cId="2722627332" sldId="266"/>
        </pc:sldMkLst>
      </pc:sldChg>
      <pc:sldChg chg="del">
        <pc:chgData name="Joe Smith" userId="S::joe.smith@crisis.org.uk::339c0dfa-b3e8-40d0-9156-d00e9ede1f4e" providerId="AD" clId="Web-{B39CFB87-7208-A770-878D-828270766FE1}" dt="2018-08-13T14:13:55.829" v="196"/>
        <pc:sldMkLst>
          <pc:docMk/>
          <pc:sldMk cId="2742167830" sldId="267"/>
        </pc:sldMkLst>
      </pc:sldChg>
      <pc:sldChg chg="del">
        <pc:chgData name="Joe Smith" userId="S::joe.smith@crisis.org.uk::339c0dfa-b3e8-40d0-9156-d00e9ede1f4e" providerId="AD" clId="Web-{B39CFB87-7208-A770-878D-828270766FE1}" dt="2018-08-13T14:13:55.829" v="195"/>
        <pc:sldMkLst>
          <pc:docMk/>
          <pc:sldMk cId="1231873837" sldId="268"/>
        </pc:sldMkLst>
      </pc:sldChg>
      <pc:sldChg chg="del">
        <pc:chgData name="Joe Smith" userId="S::joe.smith@crisis.org.uk::339c0dfa-b3e8-40d0-9156-d00e9ede1f4e" providerId="AD" clId="Web-{B39CFB87-7208-A770-878D-828270766FE1}" dt="2018-08-13T14:08:25.938" v="145"/>
        <pc:sldMkLst>
          <pc:docMk/>
          <pc:sldMk cId="3307198454" sldId="269"/>
        </pc:sldMkLst>
      </pc:sldChg>
      <pc:sldChg chg="addSp delSp modSp new mod modClrScheme chgLayout">
        <pc:chgData name="Joe Smith" userId="S::joe.smith@crisis.org.uk::339c0dfa-b3e8-40d0-9156-d00e9ede1f4e" providerId="AD" clId="Web-{B39CFB87-7208-A770-878D-828270766FE1}" dt="2018-08-13T14:28:46.141" v="335"/>
        <pc:sldMkLst>
          <pc:docMk/>
          <pc:sldMk cId="2276800071" sldId="270"/>
        </pc:sldMkLst>
        <pc:spChg chg="mod ord">
          <ac:chgData name="Joe Smith" userId="S::joe.smith@crisis.org.uk::339c0dfa-b3e8-40d0-9156-d00e9ede1f4e" providerId="AD" clId="Web-{B39CFB87-7208-A770-878D-828270766FE1}" dt="2018-08-13T13:57:37.673" v="70" actId="20577"/>
          <ac:spMkLst>
            <pc:docMk/>
            <pc:sldMk cId="2276800071" sldId="270"/>
            <ac:spMk id="2" creationId="{98103C5E-A6D9-4A9A-BE9A-E1FEE88180D9}"/>
          </ac:spMkLst>
        </pc:spChg>
        <pc:spChg chg="del mod ord">
          <ac:chgData name="Joe Smith" userId="S::joe.smith@crisis.org.uk::339c0dfa-b3e8-40d0-9156-d00e9ede1f4e" providerId="AD" clId="Web-{B39CFB87-7208-A770-878D-828270766FE1}" dt="2018-08-13T14:27:38.719" v="317"/>
          <ac:spMkLst>
            <pc:docMk/>
            <pc:sldMk cId="2276800071" sldId="270"/>
            <ac:spMk id="3" creationId="{2E995819-5488-490D-B424-7241D25ED2AB}"/>
          </ac:spMkLst>
        </pc:spChg>
        <pc:spChg chg="add mod">
          <ac:chgData name="Joe Smith" userId="S::joe.smith@crisis.org.uk::339c0dfa-b3e8-40d0-9156-d00e9ede1f4e" providerId="AD" clId="Web-{B39CFB87-7208-A770-878D-828270766FE1}" dt="2018-08-13T14:28:46.141" v="335"/>
          <ac:spMkLst>
            <pc:docMk/>
            <pc:sldMk cId="2276800071" sldId="270"/>
            <ac:spMk id="5" creationId="{9DA757C0-1EB8-47B5-9F98-C71539FBF994}"/>
          </ac:spMkLst>
        </pc:spChg>
        <pc:picChg chg="add">
          <ac:chgData name="Joe Smith" userId="S::joe.smith@crisis.org.uk::339c0dfa-b3e8-40d0-9156-d00e9ede1f4e" providerId="AD" clId="Web-{B39CFB87-7208-A770-878D-828270766FE1}" dt="2018-08-13T14:27:41.110" v="319"/>
          <ac:picMkLst>
            <pc:docMk/>
            <pc:sldMk cId="2276800071" sldId="270"/>
            <ac:picMk id="7" creationId="{EA723B61-8413-4E0B-8163-DB74F1DDC92F}"/>
          </ac:picMkLst>
        </pc:picChg>
      </pc:sldChg>
      <pc:sldChg chg="new del">
        <pc:chgData name="Joe Smith" userId="S::joe.smith@crisis.org.uk::339c0dfa-b3e8-40d0-9156-d00e9ede1f4e" providerId="AD" clId="Web-{B39CFB87-7208-A770-878D-828270766FE1}" dt="2018-08-13T13:50:02.391" v="1"/>
        <pc:sldMkLst>
          <pc:docMk/>
          <pc:sldMk cId="2753798917" sldId="270"/>
        </pc:sldMkLst>
      </pc:sldChg>
      <pc:sldChg chg="modSp add replId">
        <pc:chgData name="Joe Smith" userId="S::joe.smith@crisis.org.uk::339c0dfa-b3e8-40d0-9156-d00e9ede1f4e" providerId="AD" clId="Web-{B39CFB87-7208-A770-878D-828270766FE1}" dt="2018-08-13T13:55:27.923" v="47" actId="20577"/>
        <pc:sldMkLst>
          <pc:docMk/>
          <pc:sldMk cId="1400405914" sldId="271"/>
        </pc:sldMkLst>
        <pc:spChg chg="mod">
          <ac:chgData name="Joe Smith" userId="S::joe.smith@crisis.org.uk::339c0dfa-b3e8-40d0-9156-d00e9ede1f4e" providerId="AD" clId="Web-{B39CFB87-7208-A770-878D-828270766FE1}" dt="2018-08-13T13:55:27.923" v="47" actId="20577"/>
          <ac:spMkLst>
            <pc:docMk/>
            <pc:sldMk cId="1400405914" sldId="271"/>
            <ac:spMk id="5" creationId="{34A765DE-BE5C-4860-BAB4-F717F1B5503B}"/>
          </ac:spMkLst>
        </pc:spChg>
      </pc:sldChg>
      <pc:sldChg chg="modSp add replId">
        <pc:chgData name="Joe Smith" userId="S::joe.smith@crisis.org.uk::339c0dfa-b3e8-40d0-9156-d00e9ede1f4e" providerId="AD" clId="Web-{B39CFB87-7208-A770-878D-828270766FE1}" dt="2018-08-13T13:56:46.938" v="58" actId="20577"/>
        <pc:sldMkLst>
          <pc:docMk/>
          <pc:sldMk cId="3722288683" sldId="272"/>
        </pc:sldMkLst>
        <pc:spChg chg="mod">
          <ac:chgData name="Joe Smith" userId="S::joe.smith@crisis.org.uk::339c0dfa-b3e8-40d0-9156-d00e9ede1f4e" providerId="AD" clId="Web-{B39CFB87-7208-A770-878D-828270766FE1}" dt="2018-08-13T13:56:46.938" v="58" actId="20577"/>
          <ac:spMkLst>
            <pc:docMk/>
            <pc:sldMk cId="3722288683" sldId="272"/>
            <ac:spMk id="5" creationId="{34A765DE-BE5C-4860-BAB4-F717F1B5503B}"/>
          </ac:spMkLst>
        </pc:spChg>
      </pc:sldChg>
      <pc:sldChg chg="addSp delSp modSp new mod ord modClrScheme chgLayout">
        <pc:chgData name="Joe Smith" userId="S::joe.smith@crisis.org.uk::339c0dfa-b3e8-40d0-9156-d00e9ede1f4e" providerId="AD" clId="Web-{B39CFB87-7208-A770-878D-828270766FE1}" dt="2018-08-13T14:28:55.501" v="336"/>
        <pc:sldMkLst>
          <pc:docMk/>
          <pc:sldMk cId="933237341" sldId="273"/>
        </pc:sldMkLst>
        <pc:spChg chg="del">
          <ac:chgData name="Joe Smith" userId="S::joe.smith@crisis.org.uk::339c0dfa-b3e8-40d0-9156-d00e9ede1f4e" providerId="AD" clId="Web-{B39CFB87-7208-A770-878D-828270766FE1}" dt="2018-08-13T13:57:10.688" v="63"/>
          <ac:spMkLst>
            <pc:docMk/>
            <pc:sldMk cId="933237341" sldId="273"/>
            <ac:spMk id="2" creationId="{DF6FC16D-07A0-451F-A234-61368F5A62E4}"/>
          </ac:spMkLst>
        </pc:spChg>
        <pc:spChg chg="del">
          <ac:chgData name="Joe Smith" userId="S::joe.smith@crisis.org.uk::339c0dfa-b3e8-40d0-9156-d00e9ede1f4e" providerId="AD" clId="Web-{B39CFB87-7208-A770-878D-828270766FE1}" dt="2018-08-13T13:57:10.688" v="63"/>
          <ac:spMkLst>
            <pc:docMk/>
            <pc:sldMk cId="933237341" sldId="273"/>
            <ac:spMk id="3" creationId="{000FD312-F8DE-443A-9BAA-C6168591D7ED}"/>
          </ac:spMkLst>
        </pc:spChg>
        <pc:spChg chg="del">
          <ac:chgData name="Joe Smith" userId="S::joe.smith@crisis.org.uk::339c0dfa-b3e8-40d0-9156-d00e9ede1f4e" providerId="AD" clId="Web-{B39CFB87-7208-A770-878D-828270766FE1}" dt="2018-08-13T13:57:10.688" v="63"/>
          <ac:spMkLst>
            <pc:docMk/>
            <pc:sldMk cId="933237341" sldId="273"/>
            <ac:spMk id="4" creationId="{5B8F2C36-111A-45C8-B134-879516A3D018}"/>
          </ac:spMkLst>
        </pc:spChg>
        <pc:spChg chg="add mod">
          <ac:chgData name="Joe Smith" userId="S::joe.smith@crisis.org.uk::339c0dfa-b3e8-40d0-9156-d00e9ede1f4e" providerId="AD" clId="Web-{B39CFB87-7208-A770-878D-828270766FE1}" dt="2018-08-13T13:57:27.345" v="68" actId="20577"/>
          <ac:spMkLst>
            <pc:docMk/>
            <pc:sldMk cId="933237341" sldId="273"/>
            <ac:spMk id="5" creationId="{81DB5D26-DAB9-43A6-A587-53CE5D7FDF93}"/>
          </ac:spMkLst>
        </pc:spChg>
        <pc:spChg chg="add mod">
          <ac:chgData name="Joe Smith" userId="S::joe.smith@crisis.org.uk::339c0dfa-b3e8-40d0-9156-d00e9ede1f4e" providerId="AD" clId="Web-{B39CFB87-7208-A770-878D-828270766FE1}" dt="2018-08-13T14:28:55.501" v="336"/>
          <ac:spMkLst>
            <pc:docMk/>
            <pc:sldMk cId="933237341" sldId="273"/>
            <ac:spMk id="6" creationId="{219F44E9-E88F-4DB9-9249-1A5F2693DBD8}"/>
          </ac:spMkLst>
        </pc:spChg>
        <pc:picChg chg="add mod">
          <ac:chgData name="Joe Smith" userId="S::joe.smith@crisis.org.uk::339c0dfa-b3e8-40d0-9156-d00e9ede1f4e" providerId="AD" clId="Web-{B39CFB87-7208-A770-878D-828270766FE1}" dt="2018-08-13T14:26:29.016" v="315" actId="1076"/>
          <ac:picMkLst>
            <pc:docMk/>
            <pc:sldMk cId="933237341" sldId="273"/>
            <ac:picMk id="7" creationId="{A79EF94C-CD22-486B-B61F-E76E0CA70FE7}"/>
          </ac:picMkLst>
        </pc:picChg>
      </pc:sldChg>
      <pc:sldChg chg="addSp delSp modSp add mod replId modClrScheme chgLayout">
        <pc:chgData name="Joe Smith" userId="S::joe.smith@crisis.org.uk::339c0dfa-b3e8-40d0-9156-d00e9ede1f4e" providerId="AD" clId="Web-{B39CFB87-7208-A770-878D-828270766FE1}" dt="2018-08-13T14:31:01.610" v="352" actId="20577"/>
        <pc:sldMkLst>
          <pc:docMk/>
          <pc:sldMk cId="4015106481" sldId="274"/>
        </pc:sldMkLst>
        <pc:spChg chg="add mod">
          <ac:chgData name="Joe Smith" userId="S::joe.smith@crisis.org.uk::339c0dfa-b3e8-40d0-9156-d00e9ede1f4e" providerId="AD" clId="Web-{B39CFB87-7208-A770-878D-828270766FE1}" dt="2018-08-13T14:31:01.610" v="352" actId="20577"/>
          <ac:spMkLst>
            <pc:docMk/>
            <pc:sldMk cId="4015106481" sldId="274"/>
            <ac:spMk id="2" creationId="{17A703B2-1709-429C-BD29-FB281EDED3EC}"/>
          </ac:spMkLst>
        </pc:spChg>
        <pc:spChg chg="mod ord">
          <ac:chgData name="Joe Smith" userId="S::joe.smith@crisis.org.uk::339c0dfa-b3e8-40d0-9156-d00e9ede1f4e" providerId="AD" clId="Web-{B39CFB87-7208-A770-878D-828270766FE1}" dt="2018-08-13T13:59:35.516" v="78" actId="20577"/>
          <ac:spMkLst>
            <pc:docMk/>
            <pc:sldMk cId="4015106481" sldId="274"/>
            <ac:spMk id="5" creationId="{81DB5D26-DAB9-43A6-A587-53CE5D7FDF93}"/>
          </ac:spMkLst>
        </pc:spChg>
        <pc:spChg chg="del mod ord">
          <ac:chgData name="Joe Smith" userId="S::joe.smith@crisis.org.uk::339c0dfa-b3e8-40d0-9156-d00e9ede1f4e" providerId="AD" clId="Web-{B39CFB87-7208-A770-878D-828270766FE1}" dt="2018-08-13T14:28:09.391" v="326"/>
          <ac:spMkLst>
            <pc:docMk/>
            <pc:sldMk cId="4015106481" sldId="274"/>
            <ac:spMk id="6" creationId="{219F44E9-E88F-4DB9-9249-1A5F2693DBD8}"/>
          </ac:spMkLst>
        </pc:spChg>
        <pc:picChg chg="add">
          <ac:chgData name="Joe Smith" userId="S::joe.smith@crisis.org.uk::339c0dfa-b3e8-40d0-9156-d00e9ede1f4e" providerId="AD" clId="Web-{B39CFB87-7208-A770-878D-828270766FE1}" dt="2018-08-13T14:28:11.360" v="328"/>
          <ac:picMkLst>
            <pc:docMk/>
            <pc:sldMk cId="4015106481" sldId="274"/>
            <ac:picMk id="3" creationId="{B6971A40-D903-4AE7-9E9A-6EAC3343AADB}"/>
          </ac:picMkLst>
        </pc:picChg>
      </pc:sldChg>
      <pc:sldChg chg="addSp delSp modSp add mod replId modClrScheme chgLayout">
        <pc:chgData name="Joe Smith" userId="S::joe.smith@crisis.org.uk::339c0dfa-b3e8-40d0-9156-d00e9ede1f4e" providerId="AD" clId="Web-{B39CFB87-7208-A770-878D-828270766FE1}" dt="2018-08-13T14:29:12.016" v="340"/>
        <pc:sldMkLst>
          <pc:docMk/>
          <pc:sldMk cId="2490015563" sldId="275"/>
        </pc:sldMkLst>
        <pc:spChg chg="add mod">
          <ac:chgData name="Joe Smith" userId="S::joe.smith@crisis.org.uk::339c0dfa-b3e8-40d0-9156-d00e9ede1f4e" providerId="AD" clId="Web-{B39CFB87-7208-A770-878D-828270766FE1}" dt="2018-08-13T14:29:12.016" v="340"/>
          <ac:spMkLst>
            <pc:docMk/>
            <pc:sldMk cId="2490015563" sldId="275"/>
            <ac:spMk id="2" creationId="{F353199F-59A7-4881-9E0F-28616FD8AFC9}"/>
          </ac:spMkLst>
        </pc:spChg>
        <pc:spChg chg="mod ord">
          <ac:chgData name="Joe Smith" userId="S::joe.smith@crisis.org.uk::339c0dfa-b3e8-40d0-9156-d00e9ede1f4e" providerId="AD" clId="Web-{B39CFB87-7208-A770-878D-828270766FE1}" dt="2018-08-13T14:00:09.485" v="83" actId="20577"/>
          <ac:spMkLst>
            <pc:docMk/>
            <pc:sldMk cId="2490015563" sldId="275"/>
            <ac:spMk id="5" creationId="{81DB5D26-DAB9-43A6-A587-53CE5D7FDF93}"/>
          </ac:spMkLst>
        </pc:spChg>
        <pc:spChg chg="del mod ord">
          <ac:chgData name="Joe Smith" userId="S::joe.smith@crisis.org.uk::339c0dfa-b3e8-40d0-9156-d00e9ede1f4e" providerId="AD" clId="Web-{B39CFB87-7208-A770-878D-828270766FE1}" dt="2018-08-13T14:28:32.766" v="332"/>
          <ac:spMkLst>
            <pc:docMk/>
            <pc:sldMk cId="2490015563" sldId="275"/>
            <ac:spMk id="6" creationId="{219F44E9-E88F-4DB9-9249-1A5F2693DBD8}"/>
          </ac:spMkLst>
        </pc:spChg>
        <pc:picChg chg="add">
          <ac:chgData name="Joe Smith" userId="S::joe.smith@crisis.org.uk::339c0dfa-b3e8-40d0-9156-d00e9ede1f4e" providerId="AD" clId="Web-{B39CFB87-7208-A770-878D-828270766FE1}" dt="2018-08-13T14:28:34.094" v="334"/>
          <ac:picMkLst>
            <pc:docMk/>
            <pc:sldMk cId="2490015563" sldId="275"/>
            <ac:picMk id="3" creationId="{830EDC71-35D7-4E94-B218-F63A9FC3FC22}"/>
          </ac:picMkLst>
        </pc:picChg>
      </pc:sldChg>
      <pc:sldChg chg="addSp delSp modSp add mod ord replId modClrScheme chgLayout">
        <pc:chgData name="Joe Smith" userId="S::joe.smith@crisis.org.uk::339c0dfa-b3e8-40d0-9156-d00e9ede1f4e" providerId="AD" clId="Web-{B39CFB87-7208-A770-878D-828270766FE1}" dt="2018-08-13T14:29:35.626" v="346" actId="20577"/>
        <pc:sldMkLst>
          <pc:docMk/>
          <pc:sldMk cId="3442654019" sldId="276"/>
        </pc:sldMkLst>
        <pc:spChg chg="add mod">
          <ac:chgData name="Joe Smith" userId="S::joe.smith@crisis.org.uk::339c0dfa-b3e8-40d0-9156-d00e9ede1f4e" providerId="AD" clId="Web-{B39CFB87-7208-A770-878D-828270766FE1}" dt="2018-08-13T14:29:35.626" v="346" actId="20577"/>
          <ac:spMkLst>
            <pc:docMk/>
            <pc:sldMk cId="3442654019" sldId="276"/>
            <ac:spMk id="2" creationId="{76DEAA47-88CE-481D-99A7-FCEF2791B2FC}"/>
          </ac:spMkLst>
        </pc:spChg>
        <pc:spChg chg="mod ord">
          <ac:chgData name="Joe Smith" userId="S::joe.smith@crisis.org.uk::339c0dfa-b3e8-40d0-9156-d00e9ede1f4e" providerId="AD" clId="Web-{B39CFB87-7208-A770-878D-828270766FE1}" dt="2018-08-13T14:01:47.251" v="95" actId="20577"/>
          <ac:spMkLst>
            <pc:docMk/>
            <pc:sldMk cId="3442654019" sldId="276"/>
            <ac:spMk id="5" creationId="{81DB5D26-DAB9-43A6-A587-53CE5D7FDF93}"/>
          </ac:spMkLst>
        </pc:spChg>
        <pc:spChg chg="del mod ord">
          <ac:chgData name="Joe Smith" userId="S::joe.smith@crisis.org.uk::339c0dfa-b3e8-40d0-9156-d00e9ede1f4e" providerId="AD" clId="Web-{B39CFB87-7208-A770-878D-828270766FE1}" dt="2018-08-13T14:29:28.282" v="341"/>
          <ac:spMkLst>
            <pc:docMk/>
            <pc:sldMk cId="3442654019" sldId="276"/>
            <ac:spMk id="6" creationId="{219F44E9-E88F-4DB9-9249-1A5F2693DBD8}"/>
          </ac:spMkLst>
        </pc:spChg>
        <pc:picChg chg="add">
          <ac:chgData name="Joe Smith" userId="S::joe.smith@crisis.org.uk::339c0dfa-b3e8-40d0-9156-d00e9ede1f4e" providerId="AD" clId="Web-{B39CFB87-7208-A770-878D-828270766FE1}" dt="2018-08-13T14:29:30.219" v="343"/>
          <ac:picMkLst>
            <pc:docMk/>
            <pc:sldMk cId="3442654019" sldId="276"/>
            <ac:picMk id="3" creationId="{D8A01E9E-5CC8-4E2A-872D-008A75578AD3}"/>
          </ac:picMkLst>
        </pc:picChg>
      </pc:sldChg>
      <pc:sldChg chg="addSp delSp modSp add mod replId modClrScheme chgLayout">
        <pc:chgData name="Joe Smith" userId="S::joe.smith@crisis.org.uk::339c0dfa-b3e8-40d0-9156-d00e9ede1f4e" providerId="AD" clId="Web-{B39CFB87-7208-A770-878D-828270766FE1}" dt="2018-08-13T14:31:12.798" v="355" actId="20577"/>
        <pc:sldMkLst>
          <pc:docMk/>
          <pc:sldMk cId="4066798462" sldId="277"/>
        </pc:sldMkLst>
        <pc:spChg chg="add mod">
          <ac:chgData name="Joe Smith" userId="S::joe.smith@crisis.org.uk::339c0dfa-b3e8-40d0-9156-d00e9ede1f4e" providerId="AD" clId="Web-{B39CFB87-7208-A770-878D-828270766FE1}" dt="2018-08-13T14:31:12.798" v="355" actId="20577"/>
          <ac:spMkLst>
            <pc:docMk/>
            <pc:sldMk cId="4066798462" sldId="277"/>
            <ac:spMk id="2" creationId="{A2571D25-D0F0-4EB4-82DB-50D0814E7806}"/>
          </ac:spMkLst>
        </pc:spChg>
        <pc:spChg chg="mod ord">
          <ac:chgData name="Joe Smith" userId="S::joe.smith@crisis.org.uk::339c0dfa-b3e8-40d0-9156-d00e9ede1f4e" providerId="AD" clId="Web-{B39CFB87-7208-A770-878D-828270766FE1}" dt="2018-08-13T14:03:04.891" v="105" actId="20577"/>
          <ac:spMkLst>
            <pc:docMk/>
            <pc:sldMk cId="4066798462" sldId="277"/>
            <ac:spMk id="5" creationId="{81DB5D26-DAB9-43A6-A587-53CE5D7FDF93}"/>
          </ac:spMkLst>
        </pc:spChg>
        <pc:spChg chg="del mod ord">
          <ac:chgData name="Joe Smith" userId="S::joe.smith@crisis.org.uk::339c0dfa-b3e8-40d0-9156-d00e9ede1f4e" providerId="AD" clId="Web-{B39CFB87-7208-A770-878D-828270766FE1}" dt="2018-08-13T14:29:46.126" v="347"/>
          <ac:spMkLst>
            <pc:docMk/>
            <pc:sldMk cId="4066798462" sldId="277"/>
            <ac:spMk id="6" creationId="{219F44E9-E88F-4DB9-9249-1A5F2693DBD8}"/>
          </ac:spMkLst>
        </pc:spChg>
        <pc:picChg chg="add">
          <ac:chgData name="Joe Smith" userId="S::joe.smith@crisis.org.uk::339c0dfa-b3e8-40d0-9156-d00e9ede1f4e" providerId="AD" clId="Web-{B39CFB87-7208-A770-878D-828270766FE1}" dt="2018-08-13T14:29:47.891" v="349"/>
          <ac:picMkLst>
            <pc:docMk/>
            <pc:sldMk cId="4066798462" sldId="277"/>
            <ac:picMk id="3" creationId="{B0488A60-0E7F-409C-B62C-E93CC2915685}"/>
          </ac:picMkLst>
        </pc:picChg>
      </pc:sldChg>
      <pc:sldChg chg="modSp add replId">
        <pc:chgData name="Joe Smith" userId="S::joe.smith@crisis.org.uk::339c0dfa-b3e8-40d0-9156-d00e9ede1f4e" providerId="AD" clId="Web-{B39CFB87-7208-A770-878D-828270766FE1}" dt="2018-08-13T14:03:49.891" v="110" actId="20577"/>
        <pc:sldMkLst>
          <pc:docMk/>
          <pc:sldMk cId="3955004187" sldId="278"/>
        </pc:sldMkLst>
        <pc:spChg chg="mod">
          <ac:chgData name="Joe Smith" userId="S::joe.smith@crisis.org.uk::339c0dfa-b3e8-40d0-9156-d00e9ede1f4e" providerId="AD" clId="Web-{B39CFB87-7208-A770-878D-828270766FE1}" dt="2018-08-13T14:03:49.891" v="110" actId="20577"/>
          <ac:spMkLst>
            <pc:docMk/>
            <pc:sldMk cId="3955004187" sldId="278"/>
            <ac:spMk id="5" creationId="{00000000-0000-0000-0000-000000000000}"/>
          </ac:spMkLst>
        </pc:spChg>
      </pc:sldChg>
      <pc:sldChg chg="addSp delSp modSp add ord replId">
        <pc:chgData name="Joe Smith" userId="S::joe.smith@crisis.org.uk::339c0dfa-b3e8-40d0-9156-d00e9ede1f4e" providerId="AD" clId="Web-{B39CFB87-7208-A770-878D-828270766FE1}" dt="2018-08-13T14:33:22.813" v="358"/>
        <pc:sldMkLst>
          <pc:docMk/>
          <pc:sldMk cId="1580521528" sldId="279"/>
        </pc:sldMkLst>
        <pc:spChg chg="del">
          <ac:chgData name="Joe Smith" userId="S::joe.smith@crisis.org.uk::339c0dfa-b3e8-40d0-9156-d00e9ede1f4e" providerId="AD" clId="Web-{B39CFB87-7208-A770-878D-828270766FE1}" dt="2018-08-13T14:33:20.876" v="356"/>
          <ac:spMkLst>
            <pc:docMk/>
            <pc:sldMk cId="1580521528" sldId="279"/>
            <ac:spMk id="3" creationId="{2E995819-5488-490D-B424-7241D25ED2AB}"/>
          </ac:spMkLst>
        </pc:spChg>
        <pc:spChg chg="add mod">
          <ac:chgData name="Joe Smith" userId="S::joe.smith@crisis.org.uk::339c0dfa-b3e8-40d0-9156-d00e9ede1f4e" providerId="AD" clId="Web-{B39CFB87-7208-A770-878D-828270766FE1}" dt="2018-08-13T14:33:22.704" v="357"/>
          <ac:spMkLst>
            <pc:docMk/>
            <pc:sldMk cId="1580521528" sldId="279"/>
            <ac:spMk id="5" creationId="{5AC470F6-F98A-4F99-8F9E-73CF5C202D10}"/>
          </ac:spMkLst>
        </pc:spChg>
        <pc:picChg chg="add">
          <ac:chgData name="Joe Smith" userId="S::joe.smith@crisis.org.uk::339c0dfa-b3e8-40d0-9156-d00e9ede1f4e" providerId="AD" clId="Web-{B39CFB87-7208-A770-878D-828270766FE1}" dt="2018-08-13T14:33:22.813" v="358"/>
          <ac:picMkLst>
            <pc:docMk/>
            <pc:sldMk cId="1580521528" sldId="279"/>
            <ac:picMk id="7" creationId="{13ECAC82-53FE-4893-919E-EE6E0D3B246A}"/>
          </ac:picMkLst>
        </pc:picChg>
      </pc:sldChg>
      <pc:sldChg chg="addSp modSp add ord replId">
        <pc:chgData name="Joe Smith" userId="S::joe.smith@crisis.org.uk::339c0dfa-b3e8-40d0-9156-d00e9ede1f4e" providerId="AD" clId="Web-{B39CFB87-7208-A770-878D-828270766FE1}" dt="2018-08-13T14:33:26.579" v="360"/>
        <pc:sldMkLst>
          <pc:docMk/>
          <pc:sldMk cId="3778045118" sldId="280"/>
        </pc:sldMkLst>
        <pc:spChg chg="add">
          <ac:chgData name="Joe Smith" userId="S::joe.smith@crisis.org.uk::339c0dfa-b3e8-40d0-9156-d00e9ede1f4e" providerId="AD" clId="Web-{B39CFB87-7208-A770-878D-828270766FE1}" dt="2018-08-13T14:33:26.469" v="359"/>
          <ac:spMkLst>
            <pc:docMk/>
            <pc:sldMk cId="3778045118" sldId="280"/>
            <ac:spMk id="2" creationId="{33DEC31A-603F-4223-876A-7257D4C1183A}"/>
          </ac:spMkLst>
        </pc:spChg>
        <pc:spChg chg="mod">
          <ac:chgData name="Joe Smith" userId="S::joe.smith@crisis.org.uk::339c0dfa-b3e8-40d0-9156-d00e9ede1f4e" providerId="AD" clId="Web-{B39CFB87-7208-A770-878D-828270766FE1}" dt="2018-08-13T14:04:43.141" v="119" actId="20577"/>
          <ac:spMkLst>
            <pc:docMk/>
            <pc:sldMk cId="3778045118" sldId="280"/>
            <ac:spMk id="5" creationId="{81DB5D26-DAB9-43A6-A587-53CE5D7FDF93}"/>
          </ac:spMkLst>
        </pc:spChg>
        <pc:picChg chg="add">
          <ac:chgData name="Joe Smith" userId="S::joe.smith@crisis.org.uk::339c0dfa-b3e8-40d0-9156-d00e9ede1f4e" providerId="AD" clId="Web-{B39CFB87-7208-A770-878D-828270766FE1}" dt="2018-08-13T14:33:26.579" v="360"/>
          <ac:picMkLst>
            <pc:docMk/>
            <pc:sldMk cId="3778045118" sldId="280"/>
            <ac:picMk id="3" creationId="{F48F87A5-C128-449C-B4B7-F9E0AFEB8C12}"/>
          </ac:picMkLst>
        </pc:picChg>
      </pc:sldChg>
      <pc:sldChg chg="addSp modSp add replId">
        <pc:chgData name="Joe Smith" userId="S::joe.smith@crisis.org.uk::339c0dfa-b3e8-40d0-9156-d00e9ede1f4e" providerId="AD" clId="Web-{B39CFB87-7208-A770-878D-828270766FE1}" dt="2018-08-13T14:33:42.110" v="363" actId="20577"/>
        <pc:sldMkLst>
          <pc:docMk/>
          <pc:sldMk cId="3542869674" sldId="281"/>
        </pc:sldMkLst>
        <pc:spChg chg="add mod">
          <ac:chgData name="Joe Smith" userId="S::joe.smith@crisis.org.uk::339c0dfa-b3e8-40d0-9156-d00e9ede1f4e" providerId="AD" clId="Web-{B39CFB87-7208-A770-878D-828270766FE1}" dt="2018-08-13T14:33:42.110" v="363" actId="20577"/>
          <ac:spMkLst>
            <pc:docMk/>
            <pc:sldMk cId="3542869674" sldId="281"/>
            <ac:spMk id="2" creationId="{5AF53E9C-F279-4D5E-99B6-EC55FCC29866}"/>
          </ac:spMkLst>
        </pc:spChg>
        <pc:spChg chg="mod">
          <ac:chgData name="Joe Smith" userId="S::joe.smith@crisis.org.uk::339c0dfa-b3e8-40d0-9156-d00e9ede1f4e" providerId="AD" clId="Web-{B39CFB87-7208-A770-878D-828270766FE1}" dt="2018-08-13T14:05:42.501" v="128" actId="20577"/>
          <ac:spMkLst>
            <pc:docMk/>
            <pc:sldMk cId="3542869674" sldId="281"/>
            <ac:spMk id="5" creationId="{81DB5D26-DAB9-43A6-A587-53CE5D7FDF93}"/>
          </ac:spMkLst>
        </pc:spChg>
        <pc:picChg chg="add">
          <ac:chgData name="Joe Smith" userId="S::joe.smith@crisis.org.uk::339c0dfa-b3e8-40d0-9156-d00e9ede1f4e" providerId="AD" clId="Web-{B39CFB87-7208-A770-878D-828270766FE1}" dt="2018-08-13T14:33:34.298" v="362"/>
          <ac:picMkLst>
            <pc:docMk/>
            <pc:sldMk cId="3542869674" sldId="281"/>
            <ac:picMk id="3" creationId="{A820BB96-4A94-4903-83A1-B017546A7B46}"/>
          </ac:picMkLst>
        </pc:picChg>
      </pc:sldChg>
      <pc:sldChg chg="addSp modSp add replId">
        <pc:chgData name="Joe Smith" userId="S::joe.smith@crisis.org.uk::339c0dfa-b3e8-40d0-9156-d00e9ede1f4e" providerId="AD" clId="Web-{B39CFB87-7208-A770-878D-828270766FE1}" dt="2018-08-13T14:34:32.001" v="367" actId="20577"/>
        <pc:sldMkLst>
          <pc:docMk/>
          <pc:sldMk cId="1956764301" sldId="282"/>
        </pc:sldMkLst>
        <pc:spChg chg="add mod">
          <ac:chgData name="Joe Smith" userId="S::joe.smith@crisis.org.uk::339c0dfa-b3e8-40d0-9156-d00e9ede1f4e" providerId="AD" clId="Web-{B39CFB87-7208-A770-878D-828270766FE1}" dt="2018-08-13T14:34:32.001" v="367" actId="20577"/>
          <ac:spMkLst>
            <pc:docMk/>
            <pc:sldMk cId="1956764301" sldId="282"/>
            <ac:spMk id="2" creationId="{BDD75F18-8F07-4DB6-8A6A-15255A2031AC}"/>
          </ac:spMkLst>
        </pc:spChg>
        <pc:spChg chg="mod">
          <ac:chgData name="Joe Smith" userId="S::joe.smith@crisis.org.uk::339c0dfa-b3e8-40d0-9156-d00e9ede1f4e" providerId="AD" clId="Web-{B39CFB87-7208-A770-878D-828270766FE1}" dt="2018-08-13T14:06:44.766" v="137" actId="20577"/>
          <ac:spMkLst>
            <pc:docMk/>
            <pc:sldMk cId="1956764301" sldId="282"/>
            <ac:spMk id="5" creationId="{81DB5D26-DAB9-43A6-A587-53CE5D7FDF93}"/>
          </ac:spMkLst>
        </pc:spChg>
        <pc:picChg chg="add">
          <ac:chgData name="Joe Smith" userId="S::joe.smith@crisis.org.uk::339c0dfa-b3e8-40d0-9156-d00e9ede1f4e" providerId="AD" clId="Web-{B39CFB87-7208-A770-878D-828270766FE1}" dt="2018-08-13T14:34:28.157" v="365"/>
          <ac:picMkLst>
            <pc:docMk/>
            <pc:sldMk cId="1956764301" sldId="282"/>
            <ac:picMk id="3" creationId="{9107A79C-1AAA-4949-870B-BB68A231033B}"/>
          </ac:picMkLst>
        </pc:picChg>
      </pc:sldChg>
      <pc:sldChg chg="addSp modSp add replId">
        <pc:chgData name="Joe Smith" userId="S::joe.smith@crisis.org.uk::339c0dfa-b3e8-40d0-9156-d00e9ede1f4e" providerId="AD" clId="Web-{B39CFB87-7208-A770-878D-828270766FE1}" dt="2018-08-13T14:34:52.110" v="371" actId="20577"/>
        <pc:sldMkLst>
          <pc:docMk/>
          <pc:sldMk cId="320634822" sldId="283"/>
        </pc:sldMkLst>
        <pc:spChg chg="add mod">
          <ac:chgData name="Joe Smith" userId="S::joe.smith@crisis.org.uk::339c0dfa-b3e8-40d0-9156-d00e9ede1f4e" providerId="AD" clId="Web-{B39CFB87-7208-A770-878D-828270766FE1}" dt="2018-08-13T14:34:52.110" v="371" actId="20577"/>
          <ac:spMkLst>
            <pc:docMk/>
            <pc:sldMk cId="320634822" sldId="283"/>
            <ac:spMk id="2" creationId="{EE8D6C51-EAD2-40A7-81DF-809658DA8B3B}"/>
          </ac:spMkLst>
        </pc:spChg>
        <pc:spChg chg="mod">
          <ac:chgData name="Joe Smith" userId="S::joe.smith@crisis.org.uk::339c0dfa-b3e8-40d0-9156-d00e9ede1f4e" providerId="AD" clId="Web-{B39CFB87-7208-A770-878D-828270766FE1}" dt="2018-08-13T14:07:48.048" v="141" actId="20577"/>
          <ac:spMkLst>
            <pc:docMk/>
            <pc:sldMk cId="320634822" sldId="283"/>
            <ac:spMk id="5" creationId="{81DB5D26-DAB9-43A6-A587-53CE5D7FDF93}"/>
          </ac:spMkLst>
        </pc:spChg>
        <pc:picChg chg="add">
          <ac:chgData name="Joe Smith" userId="S::joe.smith@crisis.org.uk::339c0dfa-b3e8-40d0-9156-d00e9ede1f4e" providerId="AD" clId="Web-{B39CFB87-7208-A770-878D-828270766FE1}" dt="2018-08-13T14:34:44.813" v="369"/>
          <ac:picMkLst>
            <pc:docMk/>
            <pc:sldMk cId="320634822" sldId="283"/>
            <ac:picMk id="3" creationId="{80A172C6-CC0C-452C-A8A8-B081C1D04901}"/>
          </ac:picMkLst>
        </pc:picChg>
      </pc:sldChg>
      <pc:sldChg chg="add replId">
        <pc:chgData name="Joe Smith" userId="S::joe.smith@crisis.org.uk::339c0dfa-b3e8-40d0-9156-d00e9ede1f4e" providerId="AD" clId="Web-{B39CFB87-7208-A770-878D-828270766FE1}" dt="2018-08-13T14:08:04.829" v="142"/>
        <pc:sldMkLst>
          <pc:docMk/>
          <pc:sldMk cId="3291137224" sldId="284"/>
        </pc:sldMkLst>
      </pc:sldChg>
      <pc:sldChg chg="add ord replId">
        <pc:chgData name="Joe Smith" userId="S::joe.smith@crisis.org.uk::339c0dfa-b3e8-40d0-9156-d00e9ede1f4e" providerId="AD" clId="Web-{B39CFB87-7208-A770-878D-828270766FE1}" dt="2018-08-13T14:08:21.110" v="144"/>
        <pc:sldMkLst>
          <pc:docMk/>
          <pc:sldMk cId="1214482114" sldId="285"/>
        </pc:sldMkLst>
      </pc:sldChg>
      <pc:sldChg chg="add ord replId">
        <pc:chgData name="Joe Smith" userId="S::joe.smith@crisis.org.uk::339c0dfa-b3e8-40d0-9156-d00e9ede1f4e" providerId="AD" clId="Web-{B39CFB87-7208-A770-878D-828270766FE1}" dt="2018-08-13T14:35:04.032" v="372"/>
        <pc:sldMkLst>
          <pc:docMk/>
          <pc:sldMk cId="2125604364" sldId="286"/>
        </pc:sldMkLst>
      </pc:sldChg>
      <pc:sldChg chg="modSp add replId">
        <pc:chgData name="Joe Smith" userId="S::joe.smith@crisis.org.uk::339c0dfa-b3e8-40d0-9156-d00e9ede1f4e" providerId="AD" clId="Web-{B39CFB87-7208-A770-878D-828270766FE1}" dt="2018-08-13T14:14:49.079" v="226" actId="20577"/>
        <pc:sldMkLst>
          <pc:docMk/>
          <pc:sldMk cId="120967413" sldId="287"/>
        </pc:sldMkLst>
        <pc:spChg chg="mod">
          <ac:chgData name="Joe Smith" userId="S::joe.smith@crisis.org.uk::339c0dfa-b3e8-40d0-9156-d00e9ede1f4e" providerId="AD" clId="Web-{B39CFB87-7208-A770-878D-828270766FE1}" dt="2018-08-13T14:14:49.079" v="226" actId="20577"/>
          <ac:spMkLst>
            <pc:docMk/>
            <pc:sldMk cId="120967413" sldId="287"/>
            <ac:spMk id="5" creationId="{34A765DE-BE5C-4860-BAB4-F717F1B5503B}"/>
          </ac:spMkLst>
        </pc:spChg>
      </pc:sldChg>
      <pc:sldChg chg="modSp add ord replId">
        <pc:chgData name="Joe Smith" userId="S::joe.smith@crisis.org.uk::339c0dfa-b3e8-40d0-9156-d00e9ede1f4e" providerId="AD" clId="Web-{B39CFB87-7208-A770-878D-828270766FE1}" dt="2018-08-13T14:36:29.751" v="379"/>
        <pc:sldMkLst>
          <pc:docMk/>
          <pc:sldMk cId="2763840128" sldId="288"/>
        </pc:sldMkLst>
        <pc:spChg chg="mod">
          <ac:chgData name="Joe Smith" userId="S::joe.smith@crisis.org.uk::339c0dfa-b3e8-40d0-9156-d00e9ede1f4e" providerId="AD" clId="Web-{B39CFB87-7208-A770-878D-828270766FE1}" dt="2018-08-13T14:20:00.641" v="248" actId="20577"/>
          <ac:spMkLst>
            <pc:docMk/>
            <pc:sldMk cId="2763840128" sldId="288"/>
            <ac:spMk id="5" creationId="{34A765DE-BE5C-4860-BAB4-F717F1B5503B}"/>
          </ac:spMkLst>
        </pc:spChg>
      </pc:sldChg>
      <pc:sldChg chg="modSp add ord replId">
        <pc:chgData name="Joe Smith" userId="S::joe.smith@crisis.org.uk::339c0dfa-b3e8-40d0-9156-d00e9ede1f4e" providerId="AD" clId="Web-{B39CFB87-7208-A770-878D-828270766FE1}" dt="2018-08-13T14:35:33.985" v="373"/>
        <pc:sldMkLst>
          <pc:docMk/>
          <pc:sldMk cId="1721946913" sldId="289"/>
        </pc:sldMkLst>
        <pc:spChg chg="mod">
          <ac:chgData name="Joe Smith" userId="S::joe.smith@crisis.org.uk::339c0dfa-b3e8-40d0-9156-d00e9ede1f4e" providerId="AD" clId="Web-{B39CFB87-7208-A770-878D-828270766FE1}" dt="2018-08-13T14:20:31.313" v="259" actId="20577"/>
          <ac:spMkLst>
            <pc:docMk/>
            <pc:sldMk cId="1721946913" sldId="289"/>
            <ac:spMk id="5" creationId="{34A765DE-BE5C-4860-BAB4-F717F1B5503B}"/>
          </ac:spMkLst>
        </pc:spChg>
      </pc:sldChg>
      <pc:sldChg chg="modSp add replId">
        <pc:chgData name="Joe Smith" userId="S::joe.smith@crisis.org.uk::339c0dfa-b3e8-40d0-9156-d00e9ede1f4e" providerId="AD" clId="Web-{B39CFB87-7208-A770-878D-828270766FE1}" dt="2018-08-13T14:21:16.563" v="266" actId="20577"/>
        <pc:sldMkLst>
          <pc:docMk/>
          <pc:sldMk cId="1545618131" sldId="290"/>
        </pc:sldMkLst>
        <pc:spChg chg="mod">
          <ac:chgData name="Joe Smith" userId="S::joe.smith@crisis.org.uk::339c0dfa-b3e8-40d0-9156-d00e9ede1f4e" providerId="AD" clId="Web-{B39CFB87-7208-A770-878D-828270766FE1}" dt="2018-08-13T14:21:16.563" v="266" actId="20577"/>
          <ac:spMkLst>
            <pc:docMk/>
            <pc:sldMk cId="1545618131" sldId="290"/>
            <ac:spMk id="5" creationId="{34A765DE-BE5C-4860-BAB4-F717F1B5503B}"/>
          </ac:spMkLst>
        </pc:spChg>
      </pc:sldChg>
      <pc:sldChg chg="modSp add ord replId">
        <pc:chgData name="Joe Smith" userId="S::joe.smith@crisis.org.uk::339c0dfa-b3e8-40d0-9156-d00e9ede1f4e" providerId="AD" clId="Web-{B39CFB87-7208-A770-878D-828270766FE1}" dt="2018-08-13T14:36:51.079" v="381"/>
        <pc:sldMkLst>
          <pc:docMk/>
          <pc:sldMk cId="705224998" sldId="291"/>
        </pc:sldMkLst>
        <pc:spChg chg="mod">
          <ac:chgData name="Joe Smith" userId="S::joe.smith@crisis.org.uk::339c0dfa-b3e8-40d0-9156-d00e9ede1f4e" providerId="AD" clId="Web-{B39CFB87-7208-A770-878D-828270766FE1}" dt="2018-08-13T14:21:48.907" v="276" actId="20577"/>
          <ac:spMkLst>
            <pc:docMk/>
            <pc:sldMk cId="705224998" sldId="291"/>
            <ac:spMk id="5" creationId="{34A765DE-BE5C-4860-BAB4-F717F1B5503B}"/>
          </ac:spMkLst>
        </pc:spChg>
      </pc:sldChg>
      <pc:sldChg chg="modSp add ord replId">
        <pc:chgData name="Joe Smith" userId="S::joe.smith@crisis.org.uk::339c0dfa-b3e8-40d0-9156-d00e9ede1f4e" providerId="AD" clId="Web-{B39CFB87-7208-A770-878D-828270766FE1}" dt="2018-08-13T14:39:53.238" v="401" actId="20577"/>
        <pc:sldMkLst>
          <pc:docMk/>
          <pc:sldMk cId="1236404540" sldId="292"/>
        </pc:sldMkLst>
        <pc:spChg chg="mod">
          <ac:chgData name="Joe Smith" userId="S::joe.smith@crisis.org.uk::339c0dfa-b3e8-40d0-9156-d00e9ede1f4e" providerId="AD" clId="Web-{B39CFB87-7208-A770-878D-828270766FE1}" dt="2018-08-13T14:39:53.238" v="401" actId="20577"/>
          <ac:spMkLst>
            <pc:docMk/>
            <pc:sldMk cId="1236404540" sldId="292"/>
            <ac:spMk id="5" creationId="{34A765DE-BE5C-4860-BAB4-F717F1B5503B}"/>
          </ac:spMkLst>
        </pc:spChg>
      </pc:sldChg>
      <pc:sldChg chg="modSp add ord replId">
        <pc:chgData name="Joe Smith" userId="S::joe.smith@crisis.org.uk::339c0dfa-b3e8-40d0-9156-d00e9ede1f4e" providerId="AD" clId="Web-{B39CFB87-7208-A770-878D-828270766FE1}" dt="2018-08-13T14:39:28.079" v="396" actId="20577"/>
        <pc:sldMkLst>
          <pc:docMk/>
          <pc:sldMk cId="743551575" sldId="293"/>
        </pc:sldMkLst>
        <pc:spChg chg="mod">
          <ac:chgData name="Joe Smith" userId="S::joe.smith@crisis.org.uk::339c0dfa-b3e8-40d0-9156-d00e9ede1f4e" providerId="AD" clId="Web-{B39CFB87-7208-A770-878D-828270766FE1}" dt="2018-08-13T14:39:28.079" v="396" actId="20577"/>
          <ac:spMkLst>
            <pc:docMk/>
            <pc:sldMk cId="743551575" sldId="293"/>
            <ac:spMk id="5" creationId="{34A765DE-BE5C-4860-BAB4-F717F1B5503B}"/>
          </ac:spMkLst>
        </pc:spChg>
      </pc:sldChg>
      <pc:sldChg chg="modSp add replId">
        <pc:chgData name="Joe Smith" userId="S::joe.smith@crisis.org.uk::339c0dfa-b3e8-40d0-9156-d00e9ede1f4e" providerId="AD" clId="Web-{B39CFB87-7208-A770-878D-828270766FE1}" dt="2018-08-13T14:38:42.220" v="391" actId="20577"/>
        <pc:sldMkLst>
          <pc:docMk/>
          <pc:sldMk cId="1611911147" sldId="294"/>
        </pc:sldMkLst>
        <pc:spChg chg="mod">
          <ac:chgData name="Joe Smith" userId="S::joe.smith@crisis.org.uk::339c0dfa-b3e8-40d0-9156-d00e9ede1f4e" providerId="AD" clId="Web-{B39CFB87-7208-A770-878D-828270766FE1}" dt="2018-08-13T14:38:42.220" v="391" actId="20577"/>
          <ac:spMkLst>
            <pc:docMk/>
            <pc:sldMk cId="1611911147" sldId="294"/>
            <ac:spMk id="5" creationId="{34A765DE-BE5C-4860-BAB4-F717F1B5503B}"/>
          </ac:spMkLst>
        </pc:spChg>
      </pc:sldChg>
      <pc:sldChg chg="modSp add ord replId">
        <pc:chgData name="Joe Smith" userId="S::joe.smith@crisis.org.uk::339c0dfa-b3e8-40d0-9156-d00e9ede1f4e" providerId="AD" clId="Web-{B39CFB87-7208-A770-878D-828270766FE1}" dt="2018-08-13T14:40:21.251" v="413" actId="20577"/>
        <pc:sldMkLst>
          <pc:docMk/>
          <pc:sldMk cId="2343568461" sldId="295"/>
        </pc:sldMkLst>
        <pc:spChg chg="mod">
          <ac:chgData name="Joe Smith" userId="S::joe.smith@crisis.org.uk::339c0dfa-b3e8-40d0-9156-d00e9ede1f4e" providerId="AD" clId="Web-{B39CFB87-7208-A770-878D-828270766FE1}" dt="2018-08-13T14:40:21.251" v="413" actId="20577"/>
          <ac:spMkLst>
            <pc:docMk/>
            <pc:sldMk cId="2343568461" sldId="295"/>
            <ac:spMk id="5" creationId="{34A765DE-BE5C-4860-BAB4-F717F1B5503B}"/>
          </ac:spMkLst>
        </pc:spChg>
      </pc:sldChg>
      <pc:sldChg chg="modSp add del replId">
        <pc:chgData name="Joe Smith" userId="S::joe.smith@crisis.org.uk::339c0dfa-b3e8-40d0-9156-d00e9ede1f4e" providerId="AD" clId="Web-{B39CFB87-7208-A770-878D-828270766FE1}" dt="2018-08-13T14:41:52.204" v="440"/>
        <pc:sldMkLst>
          <pc:docMk/>
          <pc:sldMk cId="537875405" sldId="296"/>
        </pc:sldMkLst>
        <pc:spChg chg="mod">
          <ac:chgData name="Joe Smith" userId="S::joe.smith@crisis.org.uk::339c0dfa-b3e8-40d0-9156-d00e9ede1f4e" providerId="AD" clId="Web-{B39CFB87-7208-A770-878D-828270766FE1}" dt="2018-08-13T14:41:11.563" v="437" actId="20577"/>
          <ac:spMkLst>
            <pc:docMk/>
            <pc:sldMk cId="537875405" sldId="296"/>
            <ac:spMk id="5" creationId="{34A765DE-BE5C-4860-BAB4-F717F1B5503B}"/>
          </ac:spMkLst>
        </pc:spChg>
      </pc:sldChg>
      <pc:sldChg chg="modSp add replId">
        <pc:chgData name="Joe Smith" userId="S::joe.smith@crisis.org.uk::339c0dfa-b3e8-40d0-9156-d00e9ede1f4e" providerId="AD" clId="Web-{B39CFB87-7208-A770-878D-828270766FE1}" dt="2018-08-13T14:42:53.423" v="445" actId="20577"/>
        <pc:sldMkLst>
          <pc:docMk/>
          <pc:sldMk cId="1418145921" sldId="296"/>
        </pc:sldMkLst>
        <pc:spChg chg="mod">
          <ac:chgData name="Joe Smith" userId="S::joe.smith@crisis.org.uk::339c0dfa-b3e8-40d0-9156-d00e9ede1f4e" providerId="AD" clId="Web-{B39CFB87-7208-A770-878D-828270766FE1}" dt="2018-08-13T14:42:53.423" v="445" actId="20577"/>
          <ac:spMkLst>
            <pc:docMk/>
            <pc:sldMk cId="1418145921" sldId="296"/>
            <ac:spMk id="5" creationId="{34A765DE-BE5C-4860-BAB4-F717F1B5503B}"/>
          </ac:spMkLst>
        </pc:spChg>
      </pc:sldChg>
      <pc:sldChg chg="modSp add replId">
        <pc:chgData name="Joe Smith" userId="S::joe.smith@crisis.org.uk::339c0dfa-b3e8-40d0-9156-d00e9ede1f4e" providerId="AD" clId="Web-{B39CFB87-7208-A770-878D-828270766FE1}" dt="2018-08-13T14:44:02.360" v="453" actId="20577"/>
        <pc:sldMkLst>
          <pc:docMk/>
          <pc:sldMk cId="513784190" sldId="297"/>
        </pc:sldMkLst>
        <pc:spChg chg="mod">
          <ac:chgData name="Joe Smith" userId="S::joe.smith@crisis.org.uk::339c0dfa-b3e8-40d0-9156-d00e9ede1f4e" providerId="AD" clId="Web-{B39CFB87-7208-A770-878D-828270766FE1}" dt="2018-08-13T14:44:02.360" v="453" actId="20577"/>
          <ac:spMkLst>
            <pc:docMk/>
            <pc:sldMk cId="513784190" sldId="297"/>
            <ac:spMk id="5" creationId="{34A765DE-BE5C-4860-BAB4-F717F1B5503B}"/>
          </ac:spMkLst>
        </pc:spChg>
      </pc:sldChg>
      <pc:sldChg chg="modSp add replId">
        <pc:chgData name="Joe Smith" userId="S::joe.smith@crisis.org.uk::339c0dfa-b3e8-40d0-9156-d00e9ede1f4e" providerId="AD" clId="Web-{B39CFB87-7208-A770-878D-828270766FE1}" dt="2018-08-13T14:47:48.313" v="502" actId="20577"/>
        <pc:sldMkLst>
          <pc:docMk/>
          <pc:sldMk cId="1173552142" sldId="298"/>
        </pc:sldMkLst>
        <pc:spChg chg="mod">
          <ac:chgData name="Joe Smith" userId="S::joe.smith@crisis.org.uk::339c0dfa-b3e8-40d0-9156-d00e9ede1f4e" providerId="AD" clId="Web-{B39CFB87-7208-A770-878D-828270766FE1}" dt="2018-08-13T14:47:48.313" v="502" actId="20577"/>
          <ac:spMkLst>
            <pc:docMk/>
            <pc:sldMk cId="1173552142" sldId="298"/>
            <ac:spMk id="5" creationId="{34A765DE-BE5C-4860-BAB4-F717F1B5503B}"/>
          </ac:spMkLst>
        </pc:spChg>
      </pc:sldChg>
    </pc:docChg>
  </pc:docChgLst>
  <pc:docChgLst>
    <pc:chgData name="Joe Smith" userId="S::joe.smith@crisis.org.uk::339c0dfa-b3e8-40d0-9156-d00e9ede1f4e" providerId="AD" clId="Web-{7C40F780-7021-FC88-DC14-7DA4C8A8A73A}"/>
    <pc:docChg chg="modSld">
      <pc:chgData name="Joe Smith" userId="S::joe.smith@crisis.org.uk::339c0dfa-b3e8-40d0-9156-d00e9ede1f4e" providerId="AD" clId="Web-{7C40F780-7021-FC88-DC14-7DA4C8A8A73A}" dt="2018-08-13T21:57:05.719" v="101" actId="1076"/>
      <pc:docMkLst>
        <pc:docMk/>
      </pc:docMkLst>
      <pc:sldChg chg="addSp delSp modSp">
        <pc:chgData name="Joe Smith" userId="S::joe.smith@crisis.org.uk::339c0dfa-b3e8-40d0-9156-d00e9ede1f4e" providerId="AD" clId="Web-{7C40F780-7021-FC88-DC14-7DA4C8A8A73A}" dt="2018-08-13T21:57:05.719" v="101" actId="1076"/>
        <pc:sldMkLst>
          <pc:docMk/>
          <pc:sldMk cId="705224998" sldId="291"/>
        </pc:sldMkLst>
        <pc:spChg chg="del">
          <ac:chgData name="Joe Smith" userId="S::joe.smith@crisis.org.uk::339c0dfa-b3e8-40d0-9156-d00e9ede1f4e" providerId="AD" clId="Web-{7C40F780-7021-FC88-DC14-7DA4C8A8A73A}" dt="2018-08-13T21:42:48.336" v="7"/>
          <ac:spMkLst>
            <pc:docMk/>
            <pc:sldMk cId="705224998" sldId="291"/>
            <ac:spMk id="2" creationId="{31A5419E-1973-4339-B7AB-4FB75F450C13}"/>
          </ac:spMkLst>
        </pc:spChg>
        <pc:spChg chg="del">
          <ac:chgData name="Joe Smith" userId="S::joe.smith@crisis.org.uk::339c0dfa-b3e8-40d0-9156-d00e9ede1f4e" providerId="AD" clId="Web-{7C40F780-7021-FC88-DC14-7DA4C8A8A73A}" dt="2018-08-13T21:42:17.757" v="2"/>
          <ac:spMkLst>
            <pc:docMk/>
            <pc:sldMk cId="705224998" sldId="291"/>
            <ac:spMk id="5" creationId="{34A765DE-BE5C-4860-BAB4-F717F1B5503B}"/>
          </ac:spMkLst>
        </pc:spChg>
        <pc:spChg chg="add del mod">
          <ac:chgData name="Joe Smith" userId="S::joe.smith@crisis.org.uk::339c0dfa-b3e8-40d0-9156-d00e9ede1f4e" providerId="AD" clId="Web-{7C40F780-7021-FC88-DC14-7DA4C8A8A73A}" dt="2018-08-13T21:42:43.539" v="5"/>
          <ac:spMkLst>
            <pc:docMk/>
            <pc:sldMk cId="705224998" sldId="291"/>
            <ac:spMk id="6" creationId="{488F9E74-1789-4786-B62A-FE295312A610}"/>
          </ac:spMkLst>
        </pc:spChg>
        <pc:spChg chg="add">
          <ac:chgData name="Joe Smith" userId="S::joe.smith@crisis.org.uk::339c0dfa-b3e8-40d0-9156-d00e9ede1f4e" providerId="AD" clId="Web-{7C40F780-7021-FC88-DC14-7DA4C8A8A73A}" dt="2018-08-13T21:42:38.257" v="3"/>
          <ac:spMkLst>
            <pc:docMk/>
            <pc:sldMk cId="705224998" sldId="291"/>
            <ac:spMk id="7" creationId="{AA0FEA2A-202D-4FB1-A138-0DF6ADCA7EA4}"/>
          </ac:spMkLst>
        </pc:spChg>
        <pc:spChg chg="add mod">
          <ac:chgData name="Joe Smith" userId="S::joe.smith@crisis.org.uk::339c0dfa-b3e8-40d0-9156-d00e9ede1f4e" providerId="AD" clId="Web-{7C40F780-7021-FC88-DC14-7DA4C8A8A73A}" dt="2018-08-13T21:43:35.555" v="17" actId="20577"/>
          <ac:spMkLst>
            <pc:docMk/>
            <pc:sldMk cId="705224998" sldId="291"/>
            <ac:spMk id="8" creationId="{D762A24C-A482-44BB-AFEB-8556C03B96A7}"/>
          </ac:spMkLst>
        </pc:spChg>
        <pc:spChg chg="del">
          <ac:chgData name="Joe Smith" userId="S::joe.smith@crisis.org.uk::339c0dfa-b3e8-40d0-9156-d00e9ede1f4e" providerId="AD" clId="Web-{7C40F780-7021-FC88-DC14-7DA4C8A8A73A}" dt="2018-08-13T21:42:48.320" v="6"/>
          <ac:spMkLst>
            <pc:docMk/>
            <pc:sldMk cId="705224998" sldId="291"/>
            <ac:spMk id="12" creationId="{D9BF4C33-D283-480B-A321-CC3F256CB715}"/>
          </ac:spMkLst>
        </pc:spChg>
        <pc:spChg chg="add del mod">
          <ac:chgData name="Joe Smith" userId="S::joe.smith@crisis.org.uk::339c0dfa-b3e8-40d0-9156-d00e9ede1f4e" providerId="AD" clId="Web-{7C40F780-7021-FC88-DC14-7DA4C8A8A73A}" dt="2018-08-13T21:42:53.476" v="8"/>
          <ac:spMkLst>
            <pc:docMk/>
            <pc:sldMk cId="705224998" sldId="291"/>
            <ac:spMk id="14" creationId="{7E878CB6-B277-45CC-9383-4436CA4831F2}"/>
          </ac:spMkLst>
        </pc:spChg>
        <pc:spChg chg="add mod">
          <ac:chgData name="Joe Smith" userId="S::joe.smith@crisis.org.uk::339c0dfa-b3e8-40d0-9156-d00e9ede1f4e" providerId="AD" clId="Web-{7C40F780-7021-FC88-DC14-7DA4C8A8A73A}" dt="2018-08-13T21:56:59.281" v="100" actId="1076"/>
          <ac:spMkLst>
            <pc:docMk/>
            <pc:sldMk cId="705224998" sldId="291"/>
            <ac:spMk id="26" creationId="{83222E57-E1DC-4EC8-A522-2122B8321D93}"/>
          </ac:spMkLst>
        </pc:spChg>
        <pc:spChg chg="add mod">
          <ac:chgData name="Joe Smith" userId="S::joe.smith@crisis.org.uk::339c0dfa-b3e8-40d0-9156-d00e9ede1f4e" providerId="AD" clId="Web-{7C40F780-7021-FC88-DC14-7DA4C8A8A73A}" dt="2018-08-13T21:55:29.514" v="90" actId="14100"/>
          <ac:spMkLst>
            <pc:docMk/>
            <pc:sldMk cId="705224998" sldId="291"/>
            <ac:spMk id="27" creationId="{1A9BD660-2E4F-417F-ACCB-20D384F53209}"/>
          </ac:spMkLst>
        </pc:spChg>
        <pc:spChg chg="add mod">
          <ac:chgData name="Joe Smith" userId="S::joe.smith@crisis.org.uk::339c0dfa-b3e8-40d0-9156-d00e9ede1f4e" providerId="AD" clId="Web-{7C40F780-7021-FC88-DC14-7DA4C8A8A73A}" dt="2018-08-13T21:55:35.389" v="91" actId="14100"/>
          <ac:spMkLst>
            <pc:docMk/>
            <pc:sldMk cId="705224998" sldId="291"/>
            <ac:spMk id="28" creationId="{BFAD7015-ECB2-4A32-A366-72CEF253AC1C}"/>
          </ac:spMkLst>
        </pc:spChg>
        <pc:spChg chg="add mod">
          <ac:chgData name="Joe Smith" userId="S::joe.smith@crisis.org.uk::339c0dfa-b3e8-40d0-9156-d00e9ede1f4e" providerId="AD" clId="Web-{7C40F780-7021-FC88-DC14-7DA4C8A8A73A}" dt="2018-08-13T21:55:49.718" v="96" actId="20577"/>
          <ac:spMkLst>
            <pc:docMk/>
            <pc:sldMk cId="705224998" sldId="291"/>
            <ac:spMk id="29" creationId="{97D47FBE-185C-4D83-B582-77FC467DD42C}"/>
          </ac:spMkLst>
        </pc:spChg>
        <pc:picChg chg="del">
          <ac:chgData name="Joe Smith" userId="S::joe.smith@crisis.org.uk::339c0dfa-b3e8-40d0-9156-d00e9ede1f4e" providerId="AD" clId="Web-{7C40F780-7021-FC88-DC14-7DA4C8A8A73A}" dt="2018-08-13T21:42:13.929" v="1"/>
          <ac:picMkLst>
            <pc:docMk/>
            <pc:sldMk cId="705224998" sldId="291"/>
            <ac:picMk id="4" creationId="{AC07814D-E46D-413B-9960-1048B52CA172}"/>
          </ac:picMkLst>
        </pc:picChg>
        <pc:picChg chg="del">
          <ac:chgData name="Joe Smith" userId="S::joe.smith@crisis.org.uk::339c0dfa-b3e8-40d0-9156-d00e9ede1f4e" providerId="AD" clId="Web-{7C40F780-7021-FC88-DC14-7DA4C8A8A73A}" dt="2018-08-13T21:42:13.913" v="0"/>
          <ac:picMkLst>
            <pc:docMk/>
            <pc:sldMk cId="705224998" sldId="291"/>
            <ac:picMk id="13" creationId="{26ADAD26-63C2-4F52-B3C4-009723368841}"/>
          </ac:picMkLst>
        </pc:picChg>
        <pc:picChg chg="add mod">
          <ac:chgData name="Joe Smith" userId="S::joe.smith@crisis.org.uk::339c0dfa-b3e8-40d0-9156-d00e9ede1f4e" providerId="AD" clId="Web-{7C40F780-7021-FC88-DC14-7DA4C8A8A73A}" dt="2018-08-13T21:57:05.719" v="101" actId="1076"/>
          <ac:picMkLst>
            <pc:docMk/>
            <pc:sldMk cId="705224998" sldId="291"/>
            <ac:picMk id="21" creationId="{D5802170-2E19-4520-9A8B-83EAF006AF4C}"/>
          </ac:picMkLst>
        </pc:picChg>
        <pc:picChg chg="add mod">
          <ac:chgData name="Joe Smith" userId="S::joe.smith@crisis.org.uk::339c0dfa-b3e8-40d0-9156-d00e9ede1f4e" providerId="AD" clId="Web-{7C40F780-7021-FC88-DC14-7DA4C8A8A73A}" dt="2018-08-13T21:56:56.375" v="99" actId="1076"/>
          <ac:picMkLst>
            <pc:docMk/>
            <pc:sldMk cId="705224998" sldId="291"/>
            <ac:picMk id="23" creationId="{C7AF0FEF-FD53-4E4B-9CB7-7FED69674FE8}"/>
          </ac:picMkLst>
        </pc:picChg>
        <pc:cxnChg chg="add del mod">
          <ac:chgData name="Joe Smith" userId="S::joe.smith@crisis.org.uk::339c0dfa-b3e8-40d0-9156-d00e9ede1f4e" providerId="AD" clId="Web-{7C40F780-7021-FC88-DC14-7DA4C8A8A73A}" dt="2018-08-13T21:45:40.275" v="30"/>
          <ac:cxnSpMkLst>
            <pc:docMk/>
            <pc:sldMk cId="705224998" sldId="291"/>
            <ac:cxnSpMk id="16" creationId="{AF24278E-3773-4591-9658-A4A1FA1833A2}"/>
          </ac:cxnSpMkLst>
        </pc:cxnChg>
        <pc:cxnChg chg="add mod">
          <ac:chgData name="Joe Smith" userId="S::joe.smith@crisis.org.uk::339c0dfa-b3e8-40d0-9156-d00e9ede1f4e" providerId="AD" clId="Web-{7C40F780-7021-FC88-DC14-7DA4C8A8A73A}" dt="2018-08-13T21:50:00.613" v="49" actId="1076"/>
          <ac:cxnSpMkLst>
            <pc:docMk/>
            <pc:sldMk cId="705224998" sldId="291"/>
            <ac:cxnSpMk id="18" creationId="{2FB23245-AC47-41C2-8AB8-791C8C1B3FA4}"/>
          </ac:cxnSpMkLst>
        </pc:cxnChg>
        <pc:cxnChg chg="add mod">
          <ac:chgData name="Joe Smith" userId="S::joe.smith@crisis.org.uk::339c0dfa-b3e8-40d0-9156-d00e9ede1f4e" providerId="AD" clId="Web-{7C40F780-7021-FC88-DC14-7DA4C8A8A73A}" dt="2018-08-13T21:56:44.265" v="98" actId="1076"/>
          <ac:cxnSpMkLst>
            <pc:docMk/>
            <pc:sldMk cId="705224998" sldId="291"/>
            <ac:cxnSpMk id="20" creationId="{E785EB43-704E-4078-AF4D-424E4701CED6}"/>
          </ac:cxnSpMkLst>
        </pc:cxnChg>
      </pc:sldChg>
    </pc:docChg>
  </pc:docChgLst>
  <pc:docChgLst>
    <pc:chgData name="Joe Smith" userId="S::joe.smith@crisis.org.uk::339c0dfa-b3e8-40d0-9156-d00e9ede1f4e" providerId="AD" clId="Web-{B19381D3-1774-E451-DA55-07F6922AC9B8}"/>
    <pc:docChg chg="addSld modSld sldOrd">
      <pc:chgData name="Joe Smith" userId="S::joe.smith@crisis.org.uk::339c0dfa-b3e8-40d0-9156-d00e9ede1f4e" providerId="AD" clId="Web-{B19381D3-1774-E451-DA55-07F6922AC9B8}" dt="2019-01-10T14:05:57.508" v="21"/>
      <pc:docMkLst>
        <pc:docMk/>
      </pc:docMkLst>
      <pc:sldChg chg="modSp add ord">
        <pc:chgData name="Joe Smith" userId="S::joe.smith@crisis.org.uk::339c0dfa-b3e8-40d0-9156-d00e9ede1f4e" providerId="AD" clId="Web-{B19381D3-1774-E451-DA55-07F6922AC9B8}" dt="2019-01-10T14:04:28.946" v="10" actId="20577"/>
        <pc:sldMkLst>
          <pc:docMk/>
          <pc:sldMk cId="3493862784" sldId="324"/>
        </pc:sldMkLst>
        <pc:spChg chg="mod">
          <ac:chgData name="Joe Smith" userId="S::joe.smith@crisis.org.uk::339c0dfa-b3e8-40d0-9156-d00e9ede1f4e" providerId="AD" clId="Web-{B19381D3-1774-E451-DA55-07F6922AC9B8}" dt="2019-01-10T14:04:04.399" v="5" actId="20577"/>
          <ac:spMkLst>
            <pc:docMk/>
            <pc:sldMk cId="3493862784" sldId="324"/>
            <ac:spMk id="4" creationId="{00000000-0000-0000-0000-000000000000}"/>
          </ac:spMkLst>
        </pc:spChg>
        <pc:spChg chg="mod">
          <ac:chgData name="Joe Smith" userId="S::joe.smith@crisis.org.uk::339c0dfa-b3e8-40d0-9156-d00e9ede1f4e" providerId="AD" clId="Web-{B19381D3-1774-E451-DA55-07F6922AC9B8}" dt="2019-01-10T14:04:28.946" v="10" actId="20577"/>
          <ac:spMkLst>
            <pc:docMk/>
            <pc:sldMk cId="3493862784" sldId="324"/>
            <ac:spMk id="5" creationId="{00000000-0000-0000-0000-000000000000}"/>
          </ac:spMkLst>
        </pc:spChg>
      </pc:sldChg>
      <pc:sldChg chg="addSp delSp modSp new mod ord modClrScheme chgLayout">
        <pc:chgData name="Joe Smith" userId="S::joe.smith@crisis.org.uk::339c0dfa-b3e8-40d0-9156-d00e9ede1f4e" providerId="AD" clId="Web-{B19381D3-1774-E451-DA55-07F6922AC9B8}" dt="2019-01-10T14:04:57.493" v="13"/>
        <pc:sldMkLst>
          <pc:docMk/>
          <pc:sldMk cId="243376865" sldId="325"/>
        </pc:sldMkLst>
        <pc:spChg chg="mod ord">
          <ac:chgData name="Joe Smith" userId="S::joe.smith@crisis.org.uk::339c0dfa-b3e8-40d0-9156-d00e9ede1f4e" providerId="AD" clId="Web-{B19381D3-1774-E451-DA55-07F6922AC9B8}" dt="2019-01-10T14:04:57.493" v="13"/>
          <ac:spMkLst>
            <pc:docMk/>
            <pc:sldMk cId="243376865" sldId="325"/>
            <ac:spMk id="2" creationId="{68C59BEC-F5CB-4607-90A9-ABE4B5D93B79}"/>
          </ac:spMkLst>
        </pc:spChg>
        <pc:spChg chg="del">
          <ac:chgData name="Joe Smith" userId="S::joe.smith@crisis.org.uk::339c0dfa-b3e8-40d0-9156-d00e9ede1f4e" providerId="AD" clId="Web-{B19381D3-1774-E451-DA55-07F6922AC9B8}" dt="2019-01-10T14:04:57.493" v="13"/>
          <ac:spMkLst>
            <pc:docMk/>
            <pc:sldMk cId="243376865" sldId="325"/>
            <ac:spMk id="3" creationId="{14AB980D-A9ED-4421-9646-49B279EC4CFE}"/>
          </ac:spMkLst>
        </pc:spChg>
        <pc:spChg chg="del">
          <ac:chgData name="Joe Smith" userId="S::joe.smith@crisis.org.uk::339c0dfa-b3e8-40d0-9156-d00e9ede1f4e" providerId="AD" clId="Web-{B19381D3-1774-E451-DA55-07F6922AC9B8}" dt="2019-01-10T14:04:57.493" v="13"/>
          <ac:spMkLst>
            <pc:docMk/>
            <pc:sldMk cId="243376865" sldId="325"/>
            <ac:spMk id="4" creationId="{C7B4A16E-47B8-40F3-86AF-A705A44FEA06}"/>
          </ac:spMkLst>
        </pc:spChg>
        <pc:spChg chg="add mod ord">
          <ac:chgData name="Joe Smith" userId="S::joe.smith@crisis.org.uk::339c0dfa-b3e8-40d0-9156-d00e9ede1f4e" providerId="AD" clId="Web-{B19381D3-1774-E451-DA55-07F6922AC9B8}" dt="2019-01-10T14:04:57.493" v="13"/>
          <ac:spMkLst>
            <pc:docMk/>
            <pc:sldMk cId="243376865" sldId="325"/>
            <ac:spMk id="5" creationId="{817ACB92-88ED-47D7-90A4-B1C7C1E97137}"/>
          </ac:spMkLst>
        </pc:spChg>
      </pc:sldChg>
      <pc:sldChg chg="modSp new mod modClrScheme chgLayout">
        <pc:chgData name="Joe Smith" userId="S::joe.smith@crisis.org.uk::339c0dfa-b3e8-40d0-9156-d00e9ede1f4e" providerId="AD" clId="Web-{B19381D3-1774-E451-DA55-07F6922AC9B8}" dt="2019-01-10T14:05:14.135" v="15"/>
        <pc:sldMkLst>
          <pc:docMk/>
          <pc:sldMk cId="2002271518" sldId="326"/>
        </pc:sldMkLst>
        <pc:spChg chg="mod ord">
          <ac:chgData name="Joe Smith" userId="S::joe.smith@crisis.org.uk::339c0dfa-b3e8-40d0-9156-d00e9ede1f4e" providerId="AD" clId="Web-{B19381D3-1774-E451-DA55-07F6922AC9B8}" dt="2019-01-10T14:05:14.135" v="15"/>
          <ac:spMkLst>
            <pc:docMk/>
            <pc:sldMk cId="2002271518" sldId="326"/>
            <ac:spMk id="2" creationId="{9A0D8405-C38B-41A6-B01C-921DD2E0877A}"/>
          </ac:spMkLst>
        </pc:spChg>
        <pc:spChg chg="mod ord">
          <ac:chgData name="Joe Smith" userId="S::joe.smith@crisis.org.uk::339c0dfa-b3e8-40d0-9156-d00e9ede1f4e" providerId="AD" clId="Web-{B19381D3-1774-E451-DA55-07F6922AC9B8}" dt="2019-01-10T14:05:14.135" v="15"/>
          <ac:spMkLst>
            <pc:docMk/>
            <pc:sldMk cId="2002271518" sldId="326"/>
            <ac:spMk id="3" creationId="{80F23F29-ACD7-49B4-B8A1-45E64380E433}"/>
          </ac:spMkLst>
        </pc:spChg>
      </pc:sldChg>
      <pc:sldChg chg="modSp new mod modClrScheme chgLayout">
        <pc:chgData name="Joe Smith" userId="S::joe.smith@crisis.org.uk::339c0dfa-b3e8-40d0-9156-d00e9ede1f4e" providerId="AD" clId="Web-{B19381D3-1774-E451-DA55-07F6922AC9B8}" dt="2019-01-10T14:05:28.821" v="17"/>
        <pc:sldMkLst>
          <pc:docMk/>
          <pc:sldMk cId="2743786974" sldId="327"/>
        </pc:sldMkLst>
        <pc:spChg chg="mod ord">
          <ac:chgData name="Joe Smith" userId="S::joe.smith@crisis.org.uk::339c0dfa-b3e8-40d0-9156-d00e9ede1f4e" providerId="AD" clId="Web-{B19381D3-1774-E451-DA55-07F6922AC9B8}" dt="2019-01-10T14:05:28.821" v="17"/>
          <ac:spMkLst>
            <pc:docMk/>
            <pc:sldMk cId="2743786974" sldId="327"/>
            <ac:spMk id="2" creationId="{9BB9F978-F619-4207-A5ED-D5E00FF131E5}"/>
          </ac:spMkLst>
        </pc:spChg>
        <pc:spChg chg="mod ord">
          <ac:chgData name="Joe Smith" userId="S::joe.smith@crisis.org.uk::339c0dfa-b3e8-40d0-9156-d00e9ede1f4e" providerId="AD" clId="Web-{B19381D3-1774-E451-DA55-07F6922AC9B8}" dt="2019-01-10T14:05:28.821" v="17"/>
          <ac:spMkLst>
            <pc:docMk/>
            <pc:sldMk cId="2743786974" sldId="327"/>
            <ac:spMk id="3" creationId="{227CE6C8-9433-4AA7-8653-C106FB6C6FCC}"/>
          </ac:spMkLst>
        </pc:spChg>
      </pc:sldChg>
      <pc:sldChg chg="modSp new mod modClrScheme chgLayout">
        <pc:chgData name="Joe Smith" userId="S::joe.smith@crisis.org.uk::339c0dfa-b3e8-40d0-9156-d00e9ede1f4e" providerId="AD" clId="Web-{B19381D3-1774-E451-DA55-07F6922AC9B8}" dt="2019-01-10T14:05:44.821" v="19"/>
        <pc:sldMkLst>
          <pc:docMk/>
          <pc:sldMk cId="4000409907" sldId="328"/>
        </pc:sldMkLst>
        <pc:spChg chg="mod ord">
          <ac:chgData name="Joe Smith" userId="S::joe.smith@crisis.org.uk::339c0dfa-b3e8-40d0-9156-d00e9ede1f4e" providerId="AD" clId="Web-{B19381D3-1774-E451-DA55-07F6922AC9B8}" dt="2019-01-10T14:05:44.821" v="19"/>
          <ac:spMkLst>
            <pc:docMk/>
            <pc:sldMk cId="4000409907" sldId="328"/>
            <ac:spMk id="2" creationId="{945C2F5A-ED6B-49A4-A96B-2C0B6113ECC9}"/>
          </ac:spMkLst>
        </pc:spChg>
        <pc:spChg chg="mod ord">
          <ac:chgData name="Joe Smith" userId="S::joe.smith@crisis.org.uk::339c0dfa-b3e8-40d0-9156-d00e9ede1f4e" providerId="AD" clId="Web-{B19381D3-1774-E451-DA55-07F6922AC9B8}" dt="2019-01-10T14:05:44.821" v="19"/>
          <ac:spMkLst>
            <pc:docMk/>
            <pc:sldMk cId="4000409907" sldId="328"/>
            <ac:spMk id="3" creationId="{0D9F643D-6F90-4542-935C-915F256D78F4}"/>
          </ac:spMkLst>
        </pc:spChg>
      </pc:sldChg>
      <pc:sldChg chg="modSp new mod modClrScheme chgLayout">
        <pc:chgData name="Joe Smith" userId="S::joe.smith@crisis.org.uk::339c0dfa-b3e8-40d0-9156-d00e9ede1f4e" providerId="AD" clId="Web-{B19381D3-1774-E451-DA55-07F6922AC9B8}" dt="2019-01-10T14:05:57.508" v="21"/>
        <pc:sldMkLst>
          <pc:docMk/>
          <pc:sldMk cId="3584084353" sldId="329"/>
        </pc:sldMkLst>
        <pc:spChg chg="mod ord">
          <ac:chgData name="Joe Smith" userId="S::joe.smith@crisis.org.uk::339c0dfa-b3e8-40d0-9156-d00e9ede1f4e" providerId="AD" clId="Web-{B19381D3-1774-E451-DA55-07F6922AC9B8}" dt="2019-01-10T14:05:57.508" v="21"/>
          <ac:spMkLst>
            <pc:docMk/>
            <pc:sldMk cId="3584084353" sldId="329"/>
            <ac:spMk id="2" creationId="{13DAAD22-AA12-45C5-8216-6D2106442265}"/>
          </ac:spMkLst>
        </pc:spChg>
        <pc:spChg chg="mod ord">
          <ac:chgData name="Joe Smith" userId="S::joe.smith@crisis.org.uk::339c0dfa-b3e8-40d0-9156-d00e9ede1f4e" providerId="AD" clId="Web-{B19381D3-1774-E451-DA55-07F6922AC9B8}" dt="2019-01-10T14:05:57.508" v="21"/>
          <ac:spMkLst>
            <pc:docMk/>
            <pc:sldMk cId="3584084353" sldId="329"/>
            <ac:spMk id="3" creationId="{336E2A3F-0CAA-4827-9274-141B5E49E6F1}"/>
          </ac:spMkLst>
        </pc:spChg>
      </pc:sldChg>
    </pc:docChg>
  </pc:docChgLst>
  <pc:docChgLst>
    <pc:chgData name="Joe Smith" userId="S::joe.smith@crisis.org.uk::339c0dfa-b3e8-40d0-9156-d00e9ede1f4e" providerId="AD" clId="Web-{C2AD18C9-DC85-0203-9132-54DDC280E170}"/>
    <pc:docChg chg="addSld delSld modSld sldOrd">
      <pc:chgData name="Joe Smith" userId="S::joe.smith@crisis.org.uk::339c0dfa-b3e8-40d0-9156-d00e9ede1f4e" providerId="AD" clId="Web-{C2AD18C9-DC85-0203-9132-54DDC280E170}" dt="2018-12-03T14:42:47.391" v="234"/>
      <pc:docMkLst>
        <pc:docMk/>
      </pc:docMkLst>
      <pc:sldChg chg="modSp">
        <pc:chgData name="Joe Smith" userId="S::joe.smith@crisis.org.uk::339c0dfa-b3e8-40d0-9156-d00e9ede1f4e" providerId="AD" clId="Web-{C2AD18C9-DC85-0203-9132-54DDC280E170}" dt="2018-12-03T14:42:32.891" v="232" actId="20577"/>
        <pc:sldMkLst>
          <pc:docMk/>
          <pc:sldMk cId="1721946913" sldId="289"/>
        </pc:sldMkLst>
        <pc:spChg chg="mod">
          <ac:chgData name="Joe Smith" userId="S::joe.smith@crisis.org.uk::339c0dfa-b3e8-40d0-9156-d00e9ede1f4e" providerId="AD" clId="Web-{C2AD18C9-DC85-0203-9132-54DDC280E170}" dt="2018-12-03T14:42:32.891" v="232" actId="20577"/>
          <ac:spMkLst>
            <pc:docMk/>
            <pc:sldMk cId="1721946913" sldId="289"/>
            <ac:spMk id="2" creationId="{9FF41AD6-901C-4E3D-9241-31E976CE7D9C}"/>
          </ac:spMkLst>
        </pc:spChg>
        <pc:spChg chg="mod">
          <ac:chgData name="Joe Smith" userId="S::joe.smith@crisis.org.uk::339c0dfa-b3e8-40d0-9156-d00e9ede1f4e" providerId="AD" clId="Web-{C2AD18C9-DC85-0203-9132-54DDC280E170}" dt="2018-12-03T14:40:34.362" v="219" actId="20577"/>
          <ac:spMkLst>
            <pc:docMk/>
            <pc:sldMk cId="1721946913" sldId="289"/>
            <ac:spMk id="18" creationId="{6DE88469-6BF0-4E4C-91DC-334066A7CE46}"/>
          </ac:spMkLst>
        </pc:spChg>
      </pc:sldChg>
      <pc:sldChg chg="del">
        <pc:chgData name="Joe Smith" userId="S::joe.smith@crisis.org.uk::339c0dfa-b3e8-40d0-9156-d00e9ede1f4e" providerId="AD" clId="Web-{C2AD18C9-DC85-0203-9132-54DDC280E170}" dt="2018-12-03T11:20:21.273" v="22"/>
        <pc:sldMkLst>
          <pc:docMk/>
          <pc:sldMk cId="1545618131" sldId="290"/>
        </pc:sldMkLst>
      </pc:sldChg>
      <pc:sldChg chg="modSp">
        <pc:chgData name="Joe Smith" userId="S::joe.smith@crisis.org.uk::339c0dfa-b3e8-40d0-9156-d00e9ede1f4e" providerId="AD" clId="Web-{C2AD18C9-DC85-0203-9132-54DDC280E170}" dt="2018-12-03T14:42:11.064" v="228" actId="20577"/>
        <pc:sldMkLst>
          <pc:docMk/>
          <pc:sldMk cId="705224998" sldId="291"/>
        </pc:sldMkLst>
        <pc:spChg chg="mod">
          <ac:chgData name="Joe Smith" userId="S::joe.smith@crisis.org.uk::339c0dfa-b3e8-40d0-9156-d00e9ede1f4e" providerId="AD" clId="Web-{C2AD18C9-DC85-0203-9132-54DDC280E170}" dt="2018-12-03T14:41:12.455" v="222" actId="20577"/>
          <ac:spMkLst>
            <pc:docMk/>
            <pc:sldMk cId="705224998" sldId="291"/>
            <ac:spMk id="2" creationId="{06DC1FF2-7C0E-458D-A3B3-2B2CECADC877}"/>
          </ac:spMkLst>
        </pc:spChg>
        <pc:spChg chg="mod">
          <ac:chgData name="Joe Smith" userId="S::joe.smith@crisis.org.uk::339c0dfa-b3e8-40d0-9156-d00e9ede1f4e" providerId="AD" clId="Web-{C2AD18C9-DC85-0203-9132-54DDC280E170}" dt="2018-12-03T14:42:11.064" v="228" actId="20577"/>
          <ac:spMkLst>
            <pc:docMk/>
            <pc:sldMk cId="705224998" sldId="291"/>
            <ac:spMk id="8" creationId="{D762A24C-A482-44BB-AFEB-8556C03B96A7}"/>
          </ac:spMkLst>
        </pc:spChg>
        <pc:spChg chg="mod">
          <ac:chgData name="Joe Smith" userId="S::joe.smith@crisis.org.uk::339c0dfa-b3e8-40d0-9156-d00e9ede1f4e" providerId="AD" clId="Web-{C2AD18C9-DC85-0203-9132-54DDC280E170}" dt="2018-12-03T12:48:38.530" v="192" actId="20577"/>
          <ac:spMkLst>
            <pc:docMk/>
            <pc:sldMk cId="705224998" sldId="291"/>
            <ac:spMk id="28" creationId="{BFAD7015-ECB2-4A32-A366-72CEF253AC1C}"/>
          </ac:spMkLst>
        </pc:spChg>
      </pc:sldChg>
      <pc:sldChg chg="del">
        <pc:chgData name="Joe Smith" userId="S::joe.smith@crisis.org.uk::339c0dfa-b3e8-40d0-9156-d00e9ede1f4e" providerId="AD" clId="Web-{C2AD18C9-DC85-0203-9132-54DDC280E170}" dt="2018-12-03T11:19:46.757" v="18"/>
        <pc:sldMkLst>
          <pc:docMk/>
          <pc:sldMk cId="743551575" sldId="293"/>
        </pc:sldMkLst>
      </pc:sldChg>
      <pc:sldChg chg="addSp delSp modSp">
        <pc:chgData name="Joe Smith" userId="S::joe.smith@crisis.org.uk::339c0dfa-b3e8-40d0-9156-d00e9ede1f4e" providerId="AD" clId="Web-{C2AD18C9-DC85-0203-9132-54DDC280E170}" dt="2018-12-03T12:35:38.135" v="187" actId="1076"/>
        <pc:sldMkLst>
          <pc:docMk/>
          <pc:sldMk cId="2343568461" sldId="295"/>
        </pc:sldMkLst>
        <pc:spChg chg="mod">
          <ac:chgData name="Joe Smith" userId="S::joe.smith@crisis.org.uk::339c0dfa-b3e8-40d0-9156-d00e9ede1f4e" providerId="AD" clId="Web-{C2AD18C9-DC85-0203-9132-54DDC280E170}" dt="2018-12-03T11:22:30.383" v="61" actId="20577"/>
          <ac:spMkLst>
            <pc:docMk/>
            <pc:sldMk cId="2343568461" sldId="295"/>
            <ac:spMk id="10" creationId="{89960B85-1828-40AE-A343-FCC92301B7F6}"/>
          </ac:spMkLst>
        </pc:spChg>
        <pc:spChg chg="mod">
          <ac:chgData name="Joe Smith" userId="S::joe.smith@crisis.org.uk::339c0dfa-b3e8-40d0-9156-d00e9ede1f4e" providerId="AD" clId="Web-{C2AD18C9-DC85-0203-9132-54DDC280E170}" dt="2018-12-03T12:35:38.135" v="187" actId="1076"/>
          <ac:spMkLst>
            <pc:docMk/>
            <pc:sldMk cId="2343568461" sldId="295"/>
            <ac:spMk id="17" creationId="{FEC71AB3-13EC-4571-951F-BC8AE30D1BBB}"/>
          </ac:spMkLst>
        </pc:spChg>
        <pc:spChg chg="del">
          <ac:chgData name="Joe Smith" userId="S::joe.smith@crisis.org.uk::339c0dfa-b3e8-40d0-9156-d00e9ede1f4e" providerId="AD" clId="Web-{C2AD18C9-DC85-0203-9132-54DDC280E170}" dt="2018-12-03T11:17:45.147" v="4"/>
          <ac:spMkLst>
            <pc:docMk/>
            <pc:sldMk cId="2343568461" sldId="295"/>
            <ac:spMk id="18" creationId="{8B82E225-BE34-4932-817F-5B0239B1F1F8}"/>
          </ac:spMkLst>
        </pc:spChg>
        <pc:spChg chg="del">
          <ac:chgData name="Joe Smith" userId="S::joe.smith@crisis.org.uk::339c0dfa-b3e8-40d0-9156-d00e9ede1f4e" providerId="AD" clId="Web-{C2AD18C9-DC85-0203-9132-54DDC280E170}" dt="2018-12-03T11:17:45.147" v="3"/>
          <ac:spMkLst>
            <pc:docMk/>
            <pc:sldMk cId="2343568461" sldId="295"/>
            <ac:spMk id="34" creationId="{9D6D12DA-F3B8-4579-8026-0DCBC8E4B48D}"/>
          </ac:spMkLst>
        </pc:spChg>
        <pc:spChg chg="del">
          <ac:chgData name="Joe Smith" userId="S::joe.smith@crisis.org.uk::339c0dfa-b3e8-40d0-9156-d00e9ede1f4e" providerId="AD" clId="Web-{C2AD18C9-DC85-0203-9132-54DDC280E170}" dt="2018-12-03T11:17:45.147" v="2"/>
          <ac:spMkLst>
            <pc:docMk/>
            <pc:sldMk cId="2343568461" sldId="295"/>
            <ac:spMk id="35" creationId="{08E2E5E3-8CE7-492A-A47C-3261EC44940C}"/>
          </ac:spMkLst>
        </pc:spChg>
        <pc:spChg chg="del">
          <ac:chgData name="Joe Smith" userId="S::joe.smith@crisis.org.uk::339c0dfa-b3e8-40d0-9156-d00e9ede1f4e" providerId="AD" clId="Web-{C2AD18C9-DC85-0203-9132-54DDC280E170}" dt="2018-12-03T11:17:45.147" v="1"/>
          <ac:spMkLst>
            <pc:docMk/>
            <pc:sldMk cId="2343568461" sldId="295"/>
            <ac:spMk id="36" creationId="{893A10FD-D3BA-418B-B2D9-F9BD848A2847}"/>
          </ac:spMkLst>
        </pc:spChg>
        <pc:cxnChg chg="add mod">
          <ac:chgData name="Joe Smith" userId="S::joe.smith@crisis.org.uk::339c0dfa-b3e8-40d0-9156-d00e9ede1f4e" providerId="AD" clId="Web-{C2AD18C9-DC85-0203-9132-54DDC280E170}" dt="2018-12-03T11:23:26.883" v="65" actId="1076"/>
          <ac:cxnSpMkLst>
            <pc:docMk/>
            <pc:sldMk cId="2343568461" sldId="295"/>
            <ac:cxnSpMk id="23" creationId="{A1334516-6BBB-4FF8-8F4F-F75868016F68}"/>
          </ac:cxnSpMkLst>
        </pc:cxnChg>
        <pc:cxnChg chg="add mod">
          <ac:chgData name="Joe Smith" userId="S::joe.smith@crisis.org.uk::339c0dfa-b3e8-40d0-9156-d00e9ede1f4e" providerId="AD" clId="Web-{C2AD18C9-DC85-0203-9132-54DDC280E170}" dt="2018-12-03T11:23:34.039" v="67" actId="1076"/>
          <ac:cxnSpMkLst>
            <pc:docMk/>
            <pc:sldMk cId="2343568461" sldId="295"/>
            <ac:cxnSpMk id="24" creationId="{D15850ED-82A1-42C5-96B1-1A2B2F7FEB3C}"/>
          </ac:cxnSpMkLst>
        </pc:cxnChg>
        <pc:cxnChg chg="mod">
          <ac:chgData name="Joe Smith" userId="S::joe.smith@crisis.org.uk::339c0dfa-b3e8-40d0-9156-d00e9ede1f4e" providerId="AD" clId="Web-{C2AD18C9-DC85-0203-9132-54DDC280E170}" dt="2018-12-03T11:18:15.866" v="6" actId="14100"/>
          <ac:cxnSpMkLst>
            <pc:docMk/>
            <pc:sldMk cId="2343568461" sldId="295"/>
            <ac:cxnSpMk id="25" creationId="{7B8C87A0-B7AA-44E2-9A25-0C6B4D6A796F}"/>
          </ac:cxnSpMkLst>
        </pc:cxnChg>
        <pc:cxnChg chg="del mod">
          <ac:chgData name="Joe Smith" userId="S::joe.smith@crisis.org.uk::339c0dfa-b3e8-40d0-9156-d00e9ede1f4e" providerId="AD" clId="Web-{C2AD18C9-DC85-0203-9132-54DDC280E170}" dt="2018-12-03T11:18:41.460" v="16"/>
          <ac:cxnSpMkLst>
            <pc:docMk/>
            <pc:sldMk cId="2343568461" sldId="295"/>
            <ac:cxnSpMk id="26" creationId="{634C54A2-9806-459E-A99E-57F7D3AA9971}"/>
          </ac:cxnSpMkLst>
        </pc:cxnChg>
        <pc:cxnChg chg="del mod">
          <ac:chgData name="Joe Smith" userId="S::joe.smith@crisis.org.uk::339c0dfa-b3e8-40d0-9156-d00e9ede1f4e" providerId="AD" clId="Web-{C2AD18C9-DC85-0203-9132-54DDC280E170}" dt="2018-12-03T11:18:41.460" v="15"/>
          <ac:cxnSpMkLst>
            <pc:docMk/>
            <pc:sldMk cId="2343568461" sldId="295"/>
            <ac:cxnSpMk id="27" creationId="{467CD657-ECBC-4551-AC49-0C2699977DC0}"/>
          </ac:cxnSpMkLst>
        </pc:cxnChg>
        <pc:cxnChg chg="del">
          <ac:chgData name="Joe Smith" userId="S::joe.smith@crisis.org.uk::339c0dfa-b3e8-40d0-9156-d00e9ede1f4e" providerId="AD" clId="Web-{C2AD18C9-DC85-0203-9132-54DDC280E170}" dt="2018-12-03T11:18:41.460" v="14"/>
          <ac:cxnSpMkLst>
            <pc:docMk/>
            <pc:sldMk cId="2343568461" sldId="295"/>
            <ac:cxnSpMk id="28" creationId="{168A640C-ABC5-4FD0-8326-FF0B3DB0B396}"/>
          </ac:cxnSpMkLst>
        </pc:cxnChg>
        <pc:cxnChg chg="del">
          <ac:chgData name="Joe Smith" userId="S::joe.smith@crisis.org.uk::339c0dfa-b3e8-40d0-9156-d00e9ede1f4e" providerId="AD" clId="Web-{C2AD18C9-DC85-0203-9132-54DDC280E170}" dt="2018-12-03T11:18:41.460" v="13"/>
          <ac:cxnSpMkLst>
            <pc:docMk/>
            <pc:sldMk cId="2343568461" sldId="295"/>
            <ac:cxnSpMk id="29" creationId="{640410A6-3264-4DE2-816E-3DE4DEDBDBC8}"/>
          </ac:cxnSpMkLst>
        </pc:cxnChg>
        <pc:cxnChg chg="del">
          <ac:chgData name="Joe Smith" userId="S::joe.smith@crisis.org.uk::339c0dfa-b3e8-40d0-9156-d00e9ede1f4e" providerId="AD" clId="Web-{C2AD18C9-DC85-0203-9132-54DDC280E170}" dt="2018-12-03T11:18:41.460" v="12"/>
          <ac:cxnSpMkLst>
            <pc:docMk/>
            <pc:sldMk cId="2343568461" sldId="295"/>
            <ac:cxnSpMk id="30" creationId="{0DB300CE-9F01-4783-A982-1B320F5F4B39}"/>
          </ac:cxnSpMkLst>
        </pc:cxnChg>
        <pc:cxnChg chg="del">
          <ac:chgData name="Joe Smith" userId="S::joe.smith@crisis.org.uk::339c0dfa-b3e8-40d0-9156-d00e9ede1f4e" providerId="AD" clId="Web-{C2AD18C9-DC85-0203-9132-54DDC280E170}" dt="2018-12-03T11:18:41.446" v="11"/>
          <ac:cxnSpMkLst>
            <pc:docMk/>
            <pc:sldMk cId="2343568461" sldId="295"/>
            <ac:cxnSpMk id="31" creationId="{91178671-B6F5-4E22-B125-EEFBC4459905}"/>
          </ac:cxnSpMkLst>
        </pc:cxnChg>
        <pc:cxnChg chg="del">
          <ac:chgData name="Joe Smith" userId="S::joe.smith@crisis.org.uk::339c0dfa-b3e8-40d0-9156-d00e9ede1f4e" providerId="AD" clId="Web-{C2AD18C9-DC85-0203-9132-54DDC280E170}" dt="2018-12-03T11:18:41.446" v="10"/>
          <ac:cxnSpMkLst>
            <pc:docMk/>
            <pc:sldMk cId="2343568461" sldId="295"/>
            <ac:cxnSpMk id="32" creationId="{8643A129-2BEE-4FA1-B954-B59453638962}"/>
          </ac:cxnSpMkLst>
        </pc:cxnChg>
        <pc:cxnChg chg="del">
          <ac:chgData name="Joe Smith" userId="S::joe.smith@crisis.org.uk::339c0dfa-b3e8-40d0-9156-d00e9ede1f4e" providerId="AD" clId="Web-{C2AD18C9-DC85-0203-9132-54DDC280E170}" dt="2018-12-03T11:18:41.446" v="9"/>
          <ac:cxnSpMkLst>
            <pc:docMk/>
            <pc:sldMk cId="2343568461" sldId="295"/>
            <ac:cxnSpMk id="33" creationId="{1036DF24-6E6D-4B0F-A1D3-A0B12822F758}"/>
          </ac:cxnSpMkLst>
        </pc:cxnChg>
        <pc:cxnChg chg="add mod">
          <ac:chgData name="Joe Smith" userId="S::joe.smith@crisis.org.uk::339c0dfa-b3e8-40d0-9156-d00e9ede1f4e" providerId="AD" clId="Web-{C2AD18C9-DC85-0203-9132-54DDC280E170}" dt="2018-12-03T11:23:52.477" v="71" actId="1076"/>
          <ac:cxnSpMkLst>
            <pc:docMk/>
            <pc:sldMk cId="2343568461" sldId="295"/>
            <ac:cxnSpMk id="37" creationId="{7F8879F4-88E8-41A8-BADA-11F00AF471B2}"/>
          </ac:cxnSpMkLst>
        </pc:cxnChg>
        <pc:cxnChg chg="add mod">
          <ac:chgData name="Joe Smith" userId="S::joe.smith@crisis.org.uk::339c0dfa-b3e8-40d0-9156-d00e9ede1f4e" providerId="AD" clId="Web-{C2AD18C9-DC85-0203-9132-54DDC280E170}" dt="2018-12-03T11:23:52.492" v="72" actId="1076"/>
          <ac:cxnSpMkLst>
            <pc:docMk/>
            <pc:sldMk cId="2343568461" sldId="295"/>
            <ac:cxnSpMk id="38" creationId="{5721C9B6-BC56-4FB4-8323-1D01E9F41306}"/>
          </ac:cxnSpMkLst>
        </pc:cxnChg>
        <pc:cxnChg chg="add mod">
          <ac:chgData name="Joe Smith" userId="S::joe.smith@crisis.org.uk::339c0dfa-b3e8-40d0-9156-d00e9ede1f4e" providerId="AD" clId="Web-{C2AD18C9-DC85-0203-9132-54DDC280E170}" dt="2018-12-03T11:23:52.492" v="73" actId="1076"/>
          <ac:cxnSpMkLst>
            <pc:docMk/>
            <pc:sldMk cId="2343568461" sldId="295"/>
            <ac:cxnSpMk id="39" creationId="{7FF40B5D-2248-4FA2-A59C-BFBD065C9FF0}"/>
          </ac:cxnSpMkLst>
        </pc:cxnChg>
        <pc:cxnChg chg="add mod">
          <ac:chgData name="Joe Smith" userId="S::joe.smith@crisis.org.uk::339c0dfa-b3e8-40d0-9156-d00e9ede1f4e" providerId="AD" clId="Web-{C2AD18C9-DC85-0203-9132-54DDC280E170}" dt="2018-12-03T11:24:07.618" v="80" actId="1076"/>
          <ac:cxnSpMkLst>
            <pc:docMk/>
            <pc:sldMk cId="2343568461" sldId="295"/>
            <ac:cxnSpMk id="40" creationId="{3BE8FD17-225B-4EA8-8C4E-76B57B16EA40}"/>
          </ac:cxnSpMkLst>
        </pc:cxnChg>
        <pc:cxnChg chg="add mod">
          <ac:chgData name="Joe Smith" userId="S::joe.smith@crisis.org.uk::339c0dfa-b3e8-40d0-9156-d00e9ede1f4e" providerId="AD" clId="Web-{C2AD18C9-DC85-0203-9132-54DDC280E170}" dt="2018-12-03T11:24:07.618" v="81" actId="1076"/>
          <ac:cxnSpMkLst>
            <pc:docMk/>
            <pc:sldMk cId="2343568461" sldId="295"/>
            <ac:cxnSpMk id="41" creationId="{90A07853-63CD-4F4F-AA88-1A441FA995F1}"/>
          </ac:cxnSpMkLst>
        </pc:cxnChg>
        <pc:cxnChg chg="add mod">
          <ac:chgData name="Joe Smith" userId="S::joe.smith@crisis.org.uk::339c0dfa-b3e8-40d0-9156-d00e9ede1f4e" providerId="AD" clId="Web-{C2AD18C9-DC85-0203-9132-54DDC280E170}" dt="2018-12-03T11:24:07.618" v="82" actId="1076"/>
          <ac:cxnSpMkLst>
            <pc:docMk/>
            <pc:sldMk cId="2343568461" sldId="295"/>
            <ac:cxnSpMk id="42" creationId="{FD74DF8E-2A83-40A8-B2A6-81E0855DE335}"/>
          </ac:cxnSpMkLst>
        </pc:cxnChg>
      </pc:sldChg>
      <pc:sldChg chg="modSp">
        <pc:chgData name="Joe Smith" userId="S::joe.smith@crisis.org.uk::339c0dfa-b3e8-40d0-9156-d00e9ede1f4e" providerId="AD" clId="Web-{C2AD18C9-DC85-0203-9132-54DDC280E170}" dt="2018-12-03T14:42:01.126" v="223" actId="1076"/>
        <pc:sldMkLst>
          <pc:docMk/>
          <pc:sldMk cId="1647821978" sldId="308"/>
        </pc:sldMkLst>
        <pc:spChg chg="mod">
          <ac:chgData name="Joe Smith" userId="S::joe.smith@crisis.org.uk::339c0dfa-b3e8-40d0-9156-d00e9ede1f4e" providerId="AD" clId="Web-{C2AD18C9-DC85-0203-9132-54DDC280E170}" dt="2018-12-03T14:42:01.126" v="223" actId="1076"/>
          <ac:spMkLst>
            <pc:docMk/>
            <pc:sldMk cId="1647821978" sldId="308"/>
            <ac:spMk id="4" creationId="{128D05C9-029A-47F2-9ADC-0D7B024DC60A}"/>
          </ac:spMkLst>
        </pc:spChg>
        <pc:spChg chg="mod">
          <ac:chgData name="Joe Smith" userId="S::joe.smith@crisis.org.uk::339c0dfa-b3e8-40d0-9156-d00e9ede1f4e" providerId="AD" clId="Web-{C2AD18C9-DC85-0203-9132-54DDC280E170}" dt="2018-12-03T11:21:26.164" v="46" actId="20577"/>
          <ac:spMkLst>
            <pc:docMk/>
            <pc:sldMk cId="1647821978" sldId="308"/>
            <ac:spMk id="5" creationId="{34A765DE-BE5C-4860-BAB4-F717F1B5503B}"/>
          </ac:spMkLst>
        </pc:spChg>
      </pc:sldChg>
      <pc:sldChg chg="del">
        <pc:chgData name="Joe Smith" userId="S::joe.smith@crisis.org.uk::339c0dfa-b3e8-40d0-9156-d00e9ede1f4e" providerId="AD" clId="Web-{C2AD18C9-DC85-0203-9132-54DDC280E170}" dt="2018-12-03T11:07:31.440" v="0"/>
        <pc:sldMkLst>
          <pc:docMk/>
          <pc:sldMk cId="2675014110" sldId="309"/>
        </pc:sldMkLst>
      </pc:sldChg>
      <pc:sldChg chg="modSp">
        <pc:chgData name="Joe Smith" userId="S::joe.smith@crisis.org.uk::339c0dfa-b3e8-40d0-9156-d00e9ede1f4e" providerId="AD" clId="Web-{C2AD18C9-DC85-0203-9132-54DDC280E170}" dt="2018-12-03T14:42:38.032" v="233" actId="20577"/>
        <pc:sldMkLst>
          <pc:docMk/>
          <pc:sldMk cId="829478479" sldId="310"/>
        </pc:sldMkLst>
        <pc:spChg chg="mod">
          <ac:chgData name="Joe Smith" userId="S::joe.smith@crisis.org.uk::339c0dfa-b3e8-40d0-9156-d00e9ede1f4e" providerId="AD" clId="Web-{C2AD18C9-DC85-0203-9132-54DDC280E170}" dt="2018-12-03T14:42:38.032" v="233" actId="20577"/>
          <ac:spMkLst>
            <pc:docMk/>
            <pc:sldMk cId="829478479" sldId="310"/>
            <ac:spMk id="2" creationId="{22C86DEB-5E59-4597-970F-D5E1A55301B9}"/>
          </ac:spMkLst>
        </pc:spChg>
        <pc:spChg chg="mod">
          <ac:chgData name="Joe Smith" userId="S::joe.smith@crisis.org.uk::339c0dfa-b3e8-40d0-9156-d00e9ede1f4e" providerId="AD" clId="Web-{C2AD18C9-DC85-0203-9132-54DDC280E170}" dt="2018-12-03T14:17:00.616" v="211" actId="20577"/>
          <ac:spMkLst>
            <pc:docMk/>
            <pc:sldMk cId="829478479" sldId="310"/>
            <ac:spMk id="16" creationId="{C42BD2E3-A76D-44B5-8C48-43B0F3ACC10C}"/>
          </ac:spMkLst>
        </pc:spChg>
        <pc:spChg chg="mod">
          <ac:chgData name="Joe Smith" userId="S::joe.smith@crisis.org.uk::339c0dfa-b3e8-40d0-9156-d00e9ede1f4e" providerId="AD" clId="Web-{C2AD18C9-DC85-0203-9132-54DDC280E170}" dt="2018-12-03T12:27:51.382" v="149" actId="20577"/>
          <ac:spMkLst>
            <pc:docMk/>
            <pc:sldMk cId="829478479" sldId="310"/>
            <ac:spMk id="17" creationId="{3140B337-2E62-45DC-A3EE-C3E7E60A75FD}"/>
          </ac:spMkLst>
        </pc:spChg>
        <pc:spChg chg="mod">
          <ac:chgData name="Joe Smith" userId="S::joe.smith@crisis.org.uk::339c0dfa-b3e8-40d0-9156-d00e9ede1f4e" providerId="AD" clId="Web-{C2AD18C9-DC85-0203-9132-54DDC280E170}" dt="2018-12-03T14:16:35.100" v="206" actId="20577"/>
          <ac:spMkLst>
            <pc:docMk/>
            <pc:sldMk cId="829478479" sldId="310"/>
            <ac:spMk id="18" creationId="{6DE88469-6BF0-4E4C-91DC-334066A7CE46}"/>
          </ac:spMkLst>
        </pc:spChg>
      </pc:sldChg>
      <pc:sldChg chg="del">
        <pc:chgData name="Joe Smith" userId="S::joe.smith@crisis.org.uk::339c0dfa-b3e8-40d0-9156-d00e9ede1f4e" providerId="AD" clId="Web-{C2AD18C9-DC85-0203-9132-54DDC280E170}" dt="2018-12-03T11:19:33.710" v="17"/>
        <pc:sldMkLst>
          <pc:docMk/>
          <pc:sldMk cId="1490183356" sldId="311"/>
        </pc:sldMkLst>
      </pc:sldChg>
      <pc:sldChg chg="modSp add ord">
        <pc:chgData name="Joe Smith" userId="S::joe.smith@crisis.org.uk::339c0dfa-b3e8-40d0-9156-d00e9ede1f4e" providerId="AD" clId="Web-{C2AD18C9-DC85-0203-9132-54DDC280E170}" dt="2018-12-03T14:42:47.391" v="234"/>
        <pc:sldMkLst>
          <pc:docMk/>
          <pc:sldMk cId="2242156874" sldId="311"/>
        </pc:sldMkLst>
        <pc:spChg chg="mod">
          <ac:chgData name="Joe Smith" userId="S::joe.smith@crisis.org.uk::339c0dfa-b3e8-40d0-9156-d00e9ede1f4e" providerId="AD" clId="Web-{C2AD18C9-DC85-0203-9132-54DDC280E170}" dt="2018-12-03T14:42:47.391" v="234"/>
          <ac:spMkLst>
            <pc:docMk/>
            <pc:sldMk cId="2242156874" sldId="311"/>
            <ac:spMk id="2" creationId="{89FED2B2-9EDD-43C5-8E9A-B064B668DB95}"/>
          </ac:spMkLst>
        </pc:spChg>
      </pc:sldChg>
      <pc:sldChg chg="del">
        <pc:chgData name="Joe Smith" userId="S::joe.smith@crisis.org.uk::339c0dfa-b3e8-40d0-9156-d00e9ede1f4e" providerId="AD" clId="Web-{C2AD18C9-DC85-0203-9132-54DDC280E170}" dt="2018-12-03T11:19:52.538" v="19"/>
        <pc:sldMkLst>
          <pc:docMk/>
          <pc:sldMk cId="1776456602" sldId="312"/>
        </pc:sldMkLst>
      </pc:sldChg>
      <pc:sldChg chg="del">
        <pc:chgData name="Joe Smith" userId="S::joe.smith@crisis.org.uk::339c0dfa-b3e8-40d0-9156-d00e9ede1f4e" providerId="AD" clId="Web-{C2AD18C9-DC85-0203-9132-54DDC280E170}" dt="2018-12-03T11:20:16.491" v="20"/>
        <pc:sldMkLst>
          <pc:docMk/>
          <pc:sldMk cId="2184042120" sldId="313"/>
        </pc:sldMkLst>
      </pc:sldChg>
      <pc:sldChg chg="del">
        <pc:chgData name="Joe Smith" userId="S::joe.smith@crisis.org.uk::339c0dfa-b3e8-40d0-9156-d00e9ede1f4e" providerId="AD" clId="Web-{C2AD18C9-DC85-0203-9132-54DDC280E170}" dt="2018-12-03T11:20:18.194" v="21"/>
        <pc:sldMkLst>
          <pc:docMk/>
          <pc:sldMk cId="2550412371" sldId="314"/>
        </pc:sldMkLst>
      </pc:sldChg>
    </pc:docChg>
  </pc:docChgLst>
  <pc:docChgLst>
    <pc:chgData name="Joe Smith" userId="10030000A803774B@LIVE.COM" providerId="AD" clId="Web-{EDC584C0-1C6C-4FA9-8AAD-23287708A76A}"/>
    <pc:docChg chg="delSld">
      <pc:chgData name="Joe Smith" userId="10030000A803774B@LIVE.COM" providerId="AD" clId="Web-{EDC584C0-1C6C-4FA9-8AAD-23287708A76A}" dt="2018-03-08T10:43:09.332" v="0"/>
      <pc:docMkLst>
        <pc:docMk/>
      </pc:docMkLst>
      <pc:sldChg chg="del">
        <pc:chgData name="Joe Smith" userId="10030000A803774B@LIVE.COM" providerId="AD" clId="Web-{EDC584C0-1C6C-4FA9-8AAD-23287708A76A}" dt="2018-03-08T10:43:09.332" v="0"/>
        <pc:sldMkLst>
          <pc:docMk/>
          <pc:sldMk cId="3813185993" sldId="270"/>
        </pc:sldMkLst>
      </pc:sldChg>
    </pc:docChg>
  </pc:docChgLst>
  <pc:docChgLst>
    <pc:chgData name="Joe Smith" userId="S::joe.smith@crisis.org.uk::339c0dfa-b3e8-40d0-9156-d00e9ede1f4e" providerId="AD" clId="Web-{C0B85375-5E17-3A1B-6C7A-8DAAD404D045}"/>
    <pc:docChg chg="addSld modSld">
      <pc:chgData name="Joe Smith" userId="S::joe.smith@crisis.org.uk::339c0dfa-b3e8-40d0-9156-d00e9ede1f4e" providerId="AD" clId="Web-{C0B85375-5E17-3A1B-6C7A-8DAAD404D045}" dt="2019-01-08T07:52:00.981" v="178" actId="20577"/>
      <pc:docMkLst>
        <pc:docMk/>
      </pc:docMkLst>
      <pc:sldChg chg="addSp delSp modSp">
        <pc:chgData name="Joe Smith" userId="S::joe.smith@crisis.org.uk::339c0dfa-b3e8-40d0-9156-d00e9ede1f4e" providerId="AD" clId="Web-{C0B85375-5E17-3A1B-6C7A-8DAAD404D045}" dt="2019-01-08T07:49:26.591" v="168" actId="1076"/>
        <pc:sldMkLst>
          <pc:docMk/>
          <pc:sldMk cId="2343568461" sldId="295"/>
        </pc:sldMkLst>
        <pc:spChg chg="del">
          <ac:chgData name="Joe Smith" userId="S::joe.smith@crisis.org.uk::339c0dfa-b3e8-40d0-9156-d00e9ede1f4e" providerId="AD" clId="Web-{C0B85375-5E17-3A1B-6C7A-8DAAD404D045}" dt="2019-01-08T07:37:44.986" v="6"/>
          <ac:spMkLst>
            <pc:docMk/>
            <pc:sldMk cId="2343568461" sldId="295"/>
            <ac:spMk id="2" creationId="{29C77A86-60B6-476E-8678-D45F23BBEE62}"/>
          </ac:spMkLst>
        </pc:spChg>
        <pc:spChg chg="add mod">
          <ac:chgData name="Joe Smith" userId="S::joe.smith@crisis.org.uk::339c0dfa-b3e8-40d0-9156-d00e9ede1f4e" providerId="AD" clId="Web-{C0B85375-5E17-3A1B-6C7A-8DAAD404D045}" dt="2019-01-08T07:41:50.594" v="65" actId="1076"/>
          <ac:spMkLst>
            <pc:docMk/>
            <pc:sldMk cId="2343568461" sldId="295"/>
            <ac:spMk id="3" creationId="{AB6EA3BC-1EA6-4D9D-BB9D-5673368703C3}"/>
          </ac:spMkLst>
        </pc:spChg>
        <pc:spChg chg="add mod">
          <ac:chgData name="Joe Smith" userId="S::joe.smith@crisis.org.uk::339c0dfa-b3e8-40d0-9156-d00e9ede1f4e" providerId="AD" clId="Web-{C0B85375-5E17-3A1B-6C7A-8DAAD404D045}" dt="2019-01-08T07:41:50.609" v="66" actId="1076"/>
          <ac:spMkLst>
            <pc:docMk/>
            <pc:sldMk cId="2343568461" sldId="295"/>
            <ac:spMk id="4" creationId="{3A5469CC-5629-4D26-9617-E51C4662A773}"/>
          </ac:spMkLst>
        </pc:spChg>
        <pc:spChg chg="add mod">
          <ac:chgData name="Joe Smith" userId="S::joe.smith@crisis.org.uk::339c0dfa-b3e8-40d0-9156-d00e9ede1f4e" providerId="AD" clId="Web-{C0B85375-5E17-3A1B-6C7A-8DAAD404D045}" dt="2019-01-08T07:41:42.906" v="61" actId="1076"/>
          <ac:spMkLst>
            <pc:docMk/>
            <pc:sldMk cId="2343568461" sldId="295"/>
            <ac:spMk id="5" creationId="{F3C5BDA5-2AD6-44A0-86DD-EAED3110CD38}"/>
          </ac:spMkLst>
        </pc:spChg>
        <pc:spChg chg="add mod">
          <ac:chgData name="Joe Smith" userId="S::joe.smith@crisis.org.uk::339c0dfa-b3e8-40d0-9156-d00e9ede1f4e" providerId="AD" clId="Web-{C0B85375-5E17-3A1B-6C7A-8DAAD404D045}" dt="2019-01-08T07:41:42.922" v="62" actId="1076"/>
          <ac:spMkLst>
            <pc:docMk/>
            <pc:sldMk cId="2343568461" sldId="295"/>
            <ac:spMk id="6" creationId="{712BC29E-A35C-4996-81D8-8F6EF169229F}"/>
          </ac:spMkLst>
        </pc:spChg>
        <pc:spChg chg="add mod">
          <ac:chgData name="Joe Smith" userId="S::joe.smith@crisis.org.uk::339c0dfa-b3e8-40d0-9156-d00e9ede1f4e" providerId="AD" clId="Web-{C0B85375-5E17-3A1B-6C7A-8DAAD404D045}" dt="2019-01-08T07:41:42.938" v="63" actId="1076"/>
          <ac:spMkLst>
            <pc:docMk/>
            <pc:sldMk cId="2343568461" sldId="295"/>
            <ac:spMk id="7" creationId="{124BEA82-E03D-49ED-B0D6-DB5E4A64DEFE}"/>
          </ac:spMkLst>
        </pc:spChg>
        <pc:spChg chg="add mod">
          <ac:chgData name="Joe Smith" userId="S::joe.smith@crisis.org.uk::339c0dfa-b3e8-40d0-9156-d00e9ede1f4e" providerId="AD" clId="Web-{C0B85375-5E17-3A1B-6C7A-8DAAD404D045}" dt="2019-01-08T07:41:42.938" v="64" actId="1076"/>
          <ac:spMkLst>
            <pc:docMk/>
            <pc:sldMk cId="2343568461" sldId="295"/>
            <ac:spMk id="8" creationId="{D8A9E78E-570C-46EA-BE86-4B60ED8A9BF6}"/>
          </ac:spMkLst>
        </pc:spChg>
        <pc:spChg chg="mod">
          <ac:chgData name="Joe Smith" userId="S::joe.smith@crisis.org.uk::339c0dfa-b3e8-40d0-9156-d00e9ede1f4e" providerId="AD" clId="Web-{C0B85375-5E17-3A1B-6C7A-8DAAD404D045}" dt="2019-01-08T07:37:44.955" v="4" actId="20577"/>
          <ac:spMkLst>
            <pc:docMk/>
            <pc:sldMk cId="2343568461" sldId="295"/>
            <ac:spMk id="10" creationId="{89960B85-1828-40AE-A343-FCC92301B7F6}"/>
          </ac:spMkLst>
        </pc:spChg>
        <pc:spChg chg="mod">
          <ac:chgData name="Joe Smith" userId="S::joe.smith@crisis.org.uk::339c0dfa-b3e8-40d0-9156-d00e9ede1f4e" providerId="AD" clId="Web-{C0B85375-5E17-3A1B-6C7A-8DAAD404D045}" dt="2019-01-08T07:49:26.591" v="168" actId="1076"/>
          <ac:spMkLst>
            <pc:docMk/>
            <pc:sldMk cId="2343568461" sldId="295"/>
            <ac:spMk id="16" creationId="{0F69B09B-F27B-4806-8C51-DEBB43EA9C13}"/>
          </ac:spMkLst>
        </pc:spChg>
        <pc:spChg chg="mod">
          <ac:chgData name="Joe Smith" userId="S::joe.smith@crisis.org.uk::339c0dfa-b3e8-40d0-9156-d00e9ede1f4e" providerId="AD" clId="Web-{C0B85375-5E17-3A1B-6C7A-8DAAD404D045}" dt="2019-01-08T07:46:19.780" v="127" actId="1076"/>
          <ac:spMkLst>
            <pc:docMk/>
            <pc:sldMk cId="2343568461" sldId="295"/>
            <ac:spMk id="17" creationId="{FEC71AB3-13EC-4571-951F-BC8AE30D1BBB}"/>
          </ac:spMkLst>
        </pc:spChg>
        <pc:spChg chg="add mod">
          <ac:chgData name="Joe Smith" userId="S::joe.smith@crisis.org.uk::339c0dfa-b3e8-40d0-9156-d00e9ede1f4e" providerId="AD" clId="Web-{C0B85375-5E17-3A1B-6C7A-8DAAD404D045}" dt="2019-01-08T07:47:45.107" v="151" actId="1076"/>
          <ac:spMkLst>
            <pc:docMk/>
            <pc:sldMk cId="2343568461" sldId="295"/>
            <ac:spMk id="19" creationId="{8A726459-1ACE-46E8-BD0A-1FDB275C08A0}"/>
          </ac:spMkLst>
        </pc:spChg>
        <pc:spChg chg="del">
          <ac:chgData name="Joe Smith" userId="S::joe.smith@crisis.org.uk::339c0dfa-b3e8-40d0-9156-d00e9ede1f4e" providerId="AD" clId="Web-{C0B85375-5E17-3A1B-6C7A-8DAAD404D045}" dt="2019-01-08T07:39:06.392" v="34"/>
          <ac:spMkLst>
            <pc:docMk/>
            <pc:sldMk cId="2343568461" sldId="295"/>
            <ac:spMk id="20" creationId="{1A4EDE7B-14E3-4475-8D4A-BBD94117EC8F}"/>
          </ac:spMkLst>
        </pc:spChg>
        <pc:spChg chg="del">
          <ac:chgData name="Joe Smith" userId="S::joe.smith@crisis.org.uk::339c0dfa-b3e8-40d0-9156-d00e9ede1f4e" providerId="AD" clId="Web-{C0B85375-5E17-3A1B-6C7A-8DAAD404D045}" dt="2019-01-08T07:39:06.392" v="33"/>
          <ac:spMkLst>
            <pc:docMk/>
            <pc:sldMk cId="2343568461" sldId="295"/>
            <ac:spMk id="21" creationId="{A19DBFFE-CE12-49FE-BDAA-B3CBD6B70DCB}"/>
          </ac:spMkLst>
        </pc:spChg>
        <pc:spChg chg="del">
          <ac:chgData name="Joe Smith" userId="S::joe.smith@crisis.org.uk::339c0dfa-b3e8-40d0-9156-d00e9ede1f4e" providerId="AD" clId="Web-{C0B85375-5E17-3A1B-6C7A-8DAAD404D045}" dt="2019-01-08T07:39:06.392" v="32"/>
          <ac:spMkLst>
            <pc:docMk/>
            <pc:sldMk cId="2343568461" sldId="295"/>
            <ac:spMk id="22" creationId="{E05F77EC-3AEA-4AE9-852E-D158A5BD9D0E}"/>
          </ac:spMkLst>
        </pc:spChg>
        <pc:spChg chg="add mod">
          <ac:chgData name="Joe Smith" userId="S::joe.smith@crisis.org.uk::339c0dfa-b3e8-40d0-9156-d00e9ede1f4e" providerId="AD" clId="Web-{C0B85375-5E17-3A1B-6C7A-8DAAD404D045}" dt="2019-01-08T07:48:44.466" v="165" actId="1076"/>
          <ac:spMkLst>
            <pc:docMk/>
            <pc:sldMk cId="2343568461" sldId="295"/>
            <ac:spMk id="26" creationId="{C2183B5C-EC66-42EC-B56C-4A174B03798E}"/>
          </ac:spMkLst>
        </pc:spChg>
        <pc:spChg chg="add mod">
          <ac:chgData name="Joe Smith" userId="S::joe.smith@crisis.org.uk::339c0dfa-b3e8-40d0-9156-d00e9ede1f4e" providerId="AD" clId="Web-{C0B85375-5E17-3A1B-6C7A-8DAAD404D045}" dt="2019-01-08T07:42:58.140" v="80"/>
          <ac:spMkLst>
            <pc:docMk/>
            <pc:sldMk cId="2343568461" sldId="295"/>
            <ac:spMk id="33" creationId="{FA62E38F-E45E-4777-8773-A0AA197AE6D0}"/>
          </ac:spMkLst>
        </pc:spChg>
        <pc:spChg chg="add mod">
          <ac:chgData name="Joe Smith" userId="S::joe.smith@crisis.org.uk::339c0dfa-b3e8-40d0-9156-d00e9ede1f4e" providerId="AD" clId="Web-{C0B85375-5E17-3A1B-6C7A-8DAAD404D045}" dt="2019-01-08T07:43:10.078" v="81" actId="1076"/>
          <ac:spMkLst>
            <pc:docMk/>
            <pc:sldMk cId="2343568461" sldId="295"/>
            <ac:spMk id="34" creationId="{4B176FF6-BAF1-4865-9122-48B4D3F6849B}"/>
          </ac:spMkLst>
        </pc:spChg>
        <pc:cxnChg chg="del mod">
          <ac:chgData name="Joe Smith" userId="S::joe.smith@crisis.org.uk::339c0dfa-b3e8-40d0-9156-d00e9ede1f4e" providerId="AD" clId="Web-{C0B85375-5E17-3A1B-6C7A-8DAAD404D045}" dt="2019-01-08T07:40:03.954" v="47"/>
          <ac:cxnSpMkLst>
            <pc:docMk/>
            <pc:sldMk cId="2343568461" sldId="295"/>
            <ac:cxnSpMk id="23" creationId="{A1334516-6BBB-4FF8-8F4F-F75868016F68}"/>
          </ac:cxnSpMkLst>
        </pc:cxnChg>
        <pc:cxnChg chg="del">
          <ac:chgData name="Joe Smith" userId="S::joe.smith@crisis.org.uk::339c0dfa-b3e8-40d0-9156-d00e9ede1f4e" providerId="AD" clId="Web-{C0B85375-5E17-3A1B-6C7A-8DAAD404D045}" dt="2019-01-08T07:40:03.954" v="46"/>
          <ac:cxnSpMkLst>
            <pc:docMk/>
            <pc:sldMk cId="2343568461" sldId="295"/>
            <ac:cxnSpMk id="24" creationId="{D15850ED-82A1-42C5-96B1-1A2B2F7FEB3C}"/>
          </ac:cxnSpMkLst>
        </pc:cxnChg>
        <pc:cxnChg chg="mod">
          <ac:chgData name="Joe Smith" userId="S::joe.smith@crisis.org.uk::339c0dfa-b3e8-40d0-9156-d00e9ede1f4e" providerId="AD" clId="Web-{C0B85375-5E17-3A1B-6C7A-8DAAD404D045}" dt="2019-01-08T07:47:45.092" v="150" actId="1076"/>
          <ac:cxnSpMkLst>
            <pc:docMk/>
            <pc:sldMk cId="2343568461" sldId="295"/>
            <ac:cxnSpMk id="25" creationId="{7B8C87A0-B7AA-44E2-9A25-0C6B4D6A796F}"/>
          </ac:cxnSpMkLst>
        </pc:cxnChg>
        <pc:cxnChg chg="add mod">
          <ac:chgData name="Joe Smith" userId="S::joe.smith@crisis.org.uk::339c0dfa-b3e8-40d0-9156-d00e9ede1f4e" providerId="AD" clId="Web-{C0B85375-5E17-3A1B-6C7A-8DAAD404D045}" dt="2019-01-08T07:47:45.123" v="152" actId="1076"/>
          <ac:cxnSpMkLst>
            <pc:docMk/>
            <pc:sldMk cId="2343568461" sldId="295"/>
            <ac:cxnSpMk id="35" creationId="{3F2B3037-B201-44A6-A7CF-AD5C8F2EC0EC}"/>
          </ac:cxnSpMkLst>
        </pc:cxnChg>
        <pc:cxnChg chg="add mod">
          <ac:chgData name="Joe Smith" userId="S::joe.smith@crisis.org.uk::339c0dfa-b3e8-40d0-9156-d00e9ede1f4e" providerId="AD" clId="Web-{C0B85375-5E17-3A1B-6C7A-8DAAD404D045}" dt="2019-01-08T07:47:45.123" v="153" actId="1076"/>
          <ac:cxnSpMkLst>
            <pc:docMk/>
            <pc:sldMk cId="2343568461" sldId="295"/>
            <ac:cxnSpMk id="36" creationId="{23F59C42-B418-4D3F-BC51-AC38EE430B0A}"/>
          </ac:cxnSpMkLst>
        </pc:cxnChg>
        <pc:cxnChg chg="del">
          <ac:chgData name="Joe Smith" userId="S::joe.smith@crisis.org.uk::339c0dfa-b3e8-40d0-9156-d00e9ede1f4e" providerId="AD" clId="Web-{C0B85375-5E17-3A1B-6C7A-8DAAD404D045}" dt="2019-01-08T07:40:03.954" v="45"/>
          <ac:cxnSpMkLst>
            <pc:docMk/>
            <pc:sldMk cId="2343568461" sldId="295"/>
            <ac:cxnSpMk id="37" creationId="{7F8879F4-88E8-41A8-BADA-11F00AF471B2}"/>
          </ac:cxnSpMkLst>
        </pc:cxnChg>
        <pc:cxnChg chg="del">
          <ac:chgData name="Joe Smith" userId="S::joe.smith@crisis.org.uk::339c0dfa-b3e8-40d0-9156-d00e9ede1f4e" providerId="AD" clId="Web-{C0B85375-5E17-3A1B-6C7A-8DAAD404D045}" dt="2019-01-08T07:40:03.954" v="44"/>
          <ac:cxnSpMkLst>
            <pc:docMk/>
            <pc:sldMk cId="2343568461" sldId="295"/>
            <ac:cxnSpMk id="38" creationId="{5721C9B6-BC56-4FB4-8323-1D01E9F41306}"/>
          </ac:cxnSpMkLst>
        </pc:cxnChg>
        <pc:cxnChg chg="del">
          <ac:chgData name="Joe Smith" userId="S::joe.smith@crisis.org.uk::339c0dfa-b3e8-40d0-9156-d00e9ede1f4e" providerId="AD" clId="Web-{C0B85375-5E17-3A1B-6C7A-8DAAD404D045}" dt="2019-01-08T07:40:03.954" v="43"/>
          <ac:cxnSpMkLst>
            <pc:docMk/>
            <pc:sldMk cId="2343568461" sldId="295"/>
            <ac:cxnSpMk id="39" creationId="{7FF40B5D-2248-4FA2-A59C-BFBD065C9FF0}"/>
          </ac:cxnSpMkLst>
        </pc:cxnChg>
        <pc:cxnChg chg="del">
          <ac:chgData name="Joe Smith" userId="S::joe.smith@crisis.org.uk::339c0dfa-b3e8-40d0-9156-d00e9ede1f4e" providerId="AD" clId="Web-{C0B85375-5E17-3A1B-6C7A-8DAAD404D045}" dt="2019-01-08T07:40:03.954" v="42"/>
          <ac:cxnSpMkLst>
            <pc:docMk/>
            <pc:sldMk cId="2343568461" sldId="295"/>
            <ac:cxnSpMk id="40" creationId="{3BE8FD17-225B-4EA8-8C4E-76B57B16EA40}"/>
          </ac:cxnSpMkLst>
        </pc:cxnChg>
        <pc:cxnChg chg="del">
          <ac:chgData name="Joe Smith" userId="S::joe.smith@crisis.org.uk::339c0dfa-b3e8-40d0-9156-d00e9ede1f4e" providerId="AD" clId="Web-{C0B85375-5E17-3A1B-6C7A-8DAAD404D045}" dt="2019-01-08T07:40:03.954" v="41"/>
          <ac:cxnSpMkLst>
            <pc:docMk/>
            <pc:sldMk cId="2343568461" sldId="295"/>
            <ac:cxnSpMk id="41" creationId="{90A07853-63CD-4F4F-AA88-1A441FA995F1}"/>
          </ac:cxnSpMkLst>
        </pc:cxnChg>
        <pc:cxnChg chg="del">
          <ac:chgData name="Joe Smith" userId="S::joe.smith@crisis.org.uk::339c0dfa-b3e8-40d0-9156-d00e9ede1f4e" providerId="AD" clId="Web-{C0B85375-5E17-3A1B-6C7A-8DAAD404D045}" dt="2019-01-08T07:40:03.954" v="40"/>
          <ac:cxnSpMkLst>
            <pc:docMk/>
            <pc:sldMk cId="2343568461" sldId="295"/>
            <ac:cxnSpMk id="42" creationId="{FD74DF8E-2A83-40A8-B2A6-81E0855DE335}"/>
          </ac:cxnSpMkLst>
        </pc:cxnChg>
        <pc:cxnChg chg="add mod">
          <ac:chgData name="Joe Smith" userId="S::joe.smith@crisis.org.uk::339c0dfa-b3e8-40d0-9156-d00e9ede1f4e" providerId="AD" clId="Web-{C0B85375-5E17-3A1B-6C7A-8DAAD404D045}" dt="2019-01-08T07:47:45.138" v="154" actId="1076"/>
          <ac:cxnSpMkLst>
            <pc:docMk/>
            <pc:sldMk cId="2343568461" sldId="295"/>
            <ac:cxnSpMk id="43" creationId="{9FE63A7E-7ABC-4658-8B59-06F5AF404DB9}"/>
          </ac:cxnSpMkLst>
        </pc:cxnChg>
        <pc:cxnChg chg="add mod">
          <ac:chgData name="Joe Smith" userId="S::joe.smith@crisis.org.uk::339c0dfa-b3e8-40d0-9156-d00e9ede1f4e" providerId="AD" clId="Web-{C0B85375-5E17-3A1B-6C7A-8DAAD404D045}" dt="2019-01-08T07:47:45.154" v="155" actId="1076"/>
          <ac:cxnSpMkLst>
            <pc:docMk/>
            <pc:sldMk cId="2343568461" sldId="295"/>
            <ac:cxnSpMk id="44" creationId="{2295BA87-64AB-4545-881C-3C066BBA70AC}"/>
          </ac:cxnSpMkLst>
        </pc:cxnChg>
        <pc:cxnChg chg="add mod">
          <ac:chgData name="Joe Smith" userId="S::joe.smith@crisis.org.uk::339c0dfa-b3e8-40d0-9156-d00e9ede1f4e" providerId="AD" clId="Web-{C0B85375-5E17-3A1B-6C7A-8DAAD404D045}" dt="2019-01-08T07:47:45.154" v="156" actId="1076"/>
          <ac:cxnSpMkLst>
            <pc:docMk/>
            <pc:sldMk cId="2343568461" sldId="295"/>
            <ac:cxnSpMk id="45" creationId="{FCA2659F-C9F0-4B57-9937-3E4EFD50E472}"/>
          </ac:cxnSpMkLst>
        </pc:cxnChg>
        <pc:cxnChg chg="add del mod">
          <ac:chgData name="Joe Smith" userId="S::joe.smith@crisis.org.uk::339c0dfa-b3e8-40d0-9156-d00e9ede1f4e" providerId="AD" clId="Web-{C0B85375-5E17-3A1B-6C7A-8DAAD404D045}" dt="2019-01-08T07:47:08.982" v="143"/>
          <ac:cxnSpMkLst>
            <pc:docMk/>
            <pc:sldMk cId="2343568461" sldId="295"/>
            <ac:cxnSpMk id="46" creationId="{28B92EC8-9ABC-45B3-ADF2-739F8A7F00D4}"/>
          </ac:cxnSpMkLst>
        </pc:cxnChg>
        <pc:cxnChg chg="add del mod">
          <ac:chgData name="Joe Smith" userId="S::joe.smith@crisis.org.uk::339c0dfa-b3e8-40d0-9156-d00e9ede1f4e" providerId="AD" clId="Web-{C0B85375-5E17-3A1B-6C7A-8DAAD404D045}" dt="2019-01-08T07:47:08.982" v="142"/>
          <ac:cxnSpMkLst>
            <pc:docMk/>
            <pc:sldMk cId="2343568461" sldId="295"/>
            <ac:cxnSpMk id="47" creationId="{2E0940A4-FEF4-4683-84DA-E1F334B4C9E8}"/>
          </ac:cxnSpMkLst>
        </pc:cxnChg>
        <pc:cxnChg chg="add del mod">
          <ac:chgData name="Joe Smith" userId="S::joe.smith@crisis.org.uk::339c0dfa-b3e8-40d0-9156-d00e9ede1f4e" providerId="AD" clId="Web-{C0B85375-5E17-3A1B-6C7A-8DAAD404D045}" dt="2019-01-08T07:47:08.982" v="141"/>
          <ac:cxnSpMkLst>
            <pc:docMk/>
            <pc:sldMk cId="2343568461" sldId="295"/>
            <ac:cxnSpMk id="48" creationId="{3BD49CD7-2FED-4DD1-86F0-46F78FC449E6}"/>
          </ac:cxnSpMkLst>
        </pc:cxnChg>
        <pc:cxnChg chg="add mod">
          <ac:chgData name="Joe Smith" userId="S::joe.smith@crisis.org.uk::339c0dfa-b3e8-40d0-9156-d00e9ede1f4e" providerId="AD" clId="Web-{C0B85375-5E17-3A1B-6C7A-8DAAD404D045}" dt="2019-01-08T07:48:11.670" v="162" actId="1076"/>
          <ac:cxnSpMkLst>
            <pc:docMk/>
            <pc:sldMk cId="2343568461" sldId="295"/>
            <ac:cxnSpMk id="49" creationId="{819E361B-692C-41DC-B11C-F9B1D4672644}"/>
          </ac:cxnSpMkLst>
        </pc:cxnChg>
        <pc:cxnChg chg="add mod">
          <ac:chgData name="Joe Smith" userId="S::joe.smith@crisis.org.uk::339c0dfa-b3e8-40d0-9156-d00e9ede1f4e" providerId="AD" clId="Web-{C0B85375-5E17-3A1B-6C7A-8DAAD404D045}" dt="2019-01-08T07:48:11.685" v="163" actId="1076"/>
          <ac:cxnSpMkLst>
            <pc:docMk/>
            <pc:sldMk cId="2343568461" sldId="295"/>
            <ac:cxnSpMk id="50" creationId="{6992F731-237B-4E94-B7B4-3866C585C723}"/>
          </ac:cxnSpMkLst>
        </pc:cxnChg>
        <pc:cxnChg chg="add mod">
          <ac:chgData name="Joe Smith" userId="S::joe.smith@crisis.org.uk::339c0dfa-b3e8-40d0-9156-d00e9ede1f4e" providerId="AD" clId="Web-{C0B85375-5E17-3A1B-6C7A-8DAAD404D045}" dt="2019-01-08T07:48:11.685" v="164" actId="1076"/>
          <ac:cxnSpMkLst>
            <pc:docMk/>
            <pc:sldMk cId="2343568461" sldId="295"/>
            <ac:cxnSpMk id="51" creationId="{5C4EA3FE-7632-42B9-8532-3C976A7BBC0A}"/>
          </ac:cxnSpMkLst>
        </pc:cxnChg>
      </pc:sldChg>
      <pc:sldChg chg="modSp add replId">
        <pc:chgData name="Joe Smith" userId="S::joe.smith@crisis.org.uk::339c0dfa-b3e8-40d0-9156-d00e9ede1f4e" providerId="AD" clId="Web-{C0B85375-5E17-3A1B-6C7A-8DAAD404D045}" dt="2019-01-08T07:51:58.903" v="176" actId="20577"/>
        <pc:sldMkLst>
          <pc:docMk/>
          <pc:sldMk cId="1027556158" sldId="318"/>
        </pc:sldMkLst>
        <pc:spChg chg="mod">
          <ac:chgData name="Joe Smith" userId="S::joe.smith@crisis.org.uk::339c0dfa-b3e8-40d0-9156-d00e9ede1f4e" providerId="AD" clId="Web-{C0B85375-5E17-3A1B-6C7A-8DAAD404D045}" dt="2019-01-08T07:51:58.903" v="176" actId="20577"/>
          <ac:spMkLst>
            <pc:docMk/>
            <pc:sldMk cId="1027556158" sldId="318"/>
            <ac:spMk id="10" creationId="{89960B85-1828-40AE-A343-FCC92301B7F6}"/>
          </ac:spMkLst>
        </pc:spChg>
      </pc:sldChg>
    </pc:docChg>
  </pc:docChgLst>
  <pc:docChgLst>
    <pc:chgData name="Joe Smith" userId="S::joe.smith@crisis.org.uk::339c0dfa-b3e8-40d0-9156-d00e9ede1f4e" providerId="AD" clId="Web-{44E3C70E-B575-F503-F4D0-1FDD1FAA4837}"/>
    <pc:docChg chg="addSld">
      <pc:chgData name="Joe Smith" userId="S::joe.smith@crisis.org.uk::339c0dfa-b3e8-40d0-9156-d00e9ede1f4e" providerId="AD" clId="Web-{44E3C70E-B575-F503-F4D0-1FDD1FAA4837}" dt="2019-01-08T07:15:58.691" v="5"/>
      <pc:docMkLst>
        <pc:docMk/>
      </pc:docMkLst>
      <pc:sldChg chg="add">
        <pc:chgData name="Joe Smith" userId="S::joe.smith@crisis.org.uk::339c0dfa-b3e8-40d0-9156-d00e9ede1f4e" providerId="AD" clId="Web-{44E3C70E-B575-F503-F4D0-1FDD1FAA4837}" dt="2019-01-08T07:15:58.254" v="0"/>
        <pc:sldMkLst>
          <pc:docMk/>
          <pc:sldMk cId="2550412371" sldId="312"/>
        </pc:sldMkLst>
      </pc:sldChg>
      <pc:sldChg chg="add">
        <pc:chgData name="Joe Smith" userId="S::joe.smith@crisis.org.uk::339c0dfa-b3e8-40d0-9156-d00e9ede1f4e" providerId="AD" clId="Web-{44E3C70E-B575-F503-F4D0-1FDD1FAA4837}" dt="2019-01-08T07:15:58.363" v="1"/>
        <pc:sldMkLst>
          <pc:docMk/>
          <pc:sldMk cId="137233608" sldId="313"/>
        </pc:sldMkLst>
      </pc:sldChg>
      <pc:sldChg chg="add">
        <pc:chgData name="Joe Smith" userId="S::joe.smith@crisis.org.uk::339c0dfa-b3e8-40d0-9156-d00e9ede1f4e" providerId="AD" clId="Web-{44E3C70E-B575-F503-F4D0-1FDD1FAA4837}" dt="2019-01-08T07:15:58.535" v="2"/>
        <pc:sldMkLst>
          <pc:docMk/>
          <pc:sldMk cId="2184042120" sldId="314"/>
        </pc:sldMkLst>
      </pc:sldChg>
      <pc:sldChg chg="add">
        <pc:chgData name="Joe Smith" userId="S::joe.smith@crisis.org.uk::339c0dfa-b3e8-40d0-9156-d00e9ede1f4e" providerId="AD" clId="Web-{44E3C70E-B575-F503-F4D0-1FDD1FAA4837}" dt="2019-01-08T07:15:58.551" v="3"/>
        <pc:sldMkLst>
          <pc:docMk/>
          <pc:sldMk cId="1490183356" sldId="315"/>
        </pc:sldMkLst>
      </pc:sldChg>
      <pc:sldChg chg="add">
        <pc:chgData name="Joe Smith" userId="S::joe.smith@crisis.org.uk::339c0dfa-b3e8-40d0-9156-d00e9ede1f4e" providerId="AD" clId="Web-{44E3C70E-B575-F503-F4D0-1FDD1FAA4837}" dt="2019-01-08T07:15:58.613" v="4"/>
        <pc:sldMkLst>
          <pc:docMk/>
          <pc:sldMk cId="1776456602" sldId="316"/>
        </pc:sldMkLst>
      </pc:sldChg>
      <pc:sldChg chg="add">
        <pc:chgData name="Joe Smith" userId="S::joe.smith@crisis.org.uk::339c0dfa-b3e8-40d0-9156-d00e9ede1f4e" providerId="AD" clId="Web-{44E3C70E-B575-F503-F4D0-1FDD1FAA4837}" dt="2019-01-08T07:15:58.691" v="5"/>
        <pc:sldMkLst>
          <pc:docMk/>
          <pc:sldMk cId="426698128" sldId="317"/>
        </pc:sldMkLst>
      </pc:sldChg>
    </pc:docChg>
  </pc:docChgLst>
  <pc:docChgLst>
    <pc:chgData name="Joe Smith" userId="S::joe.smith@crisis.org.uk::339c0dfa-b3e8-40d0-9156-d00e9ede1f4e" providerId="AD" clId="Web-{657D55E7-D369-9C1C-68FE-A4FB081BDE70}"/>
    <pc:docChg chg="addSld modSld sldOrd">
      <pc:chgData name="Joe Smith" userId="S::joe.smith@crisis.org.uk::339c0dfa-b3e8-40d0-9156-d00e9ede1f4e" providerId="AD" clId="Web-{657D55E7-D369-9C1C-68FE-A4FB081BDE70}" dt="2019-01-15T08:16:26.749" v="486" actId="20577"/>
      <pc:docMkLst>
        <pc:docMk/>
      </pc:docMkLst>
      <pc:sldChg chg="modSp">
        <pc:chgData name="Joe Smith" userId="S::joe.smith@crisis.org.uk::339c0dfa-b3e8-40d0-9156-d00e9ede1f4e" providerId="AD" clId="Web-{657D55E7-D369-9C1C-68FE-A4FB081BDE70}" dt="2019-01-15T07:25:57.882" v="1" actId="20577"/>
        <pc:sldMkLst>
          <pc:docMk/>
          <pc:sldMk cId="2391452870" sldId="336"/>
        </pc:sldMkLst>
        <pc:spChg chg="mod">
          <ac:chgData name="Joe Smith" userId="S::joe.smith@crisis.org.uk::339c0dfa-b3e8-40d0-9156-d00e9ede1f4e" providerId="AD" clId="Web-{657D55E7-D369-9C1C-68FE-A4FB081BDE70}" dt="2019-01-15T07:25:57.882" v="1" actId="20577"/>
          <ac:spMkLst>
            <pc:docMk/>
            <pc:sldMk cId="2391452870" sldId="336"/>
            <ac:spMk id="28" creationId="{7E595063-9FC1-49F7-9EDA-6B08B39F7225}"/>
          </ac:spMkLst>
        </pc:spChg>
      </pc:sldChg>
      <pc:sldChg chg="modSp">
        <pc:chgData name="Joe Smith" userId="S::joe.smith@crisis.org.uk::339c0dfa-b3e8-40d0-9156-d00e9ede1f4e" providerId="AD" clId="Web-{657D55E7-D369-9C1C-68FE-A4FB081BDE70}" dt="2019-01-15T07:26:19.710" v="3" actId="20577"/>
        <pc:sldMkLst>
          <pc:docMk/>
          <pc:sldMk cId="1387705370" sldId="341"/>
        </pc:sldMkLst>
        <pc:spChg chg="mod">
          <ac:chgData name="Joe Smith" userId="S::joe.smith@crisis.org.uk::339c0dfa-b3e8-40d0-9156-d00e9ede1f4e" providerId="AD" clId="Web-{657D55E7-D369-9C1C-68FE-A4FB081BDE70}" dt="2019-01-15T07:26:19.710" v="3" actId="20577"/>
          <ac:spMkLst>
            <pc:docMk/>
            <pc:sldMk cId="1387705370" sldId="341"/>
            <ac:spMk id="26" creationId="{81FA6E26-9008-49A2-AA12-FAC6AFD2B734}"/>
          </ac:spMkLst>
        </pc:spChg>
      </pc:sldChg>
      <pc:sldChg chg="modSp">
        <pc:chgData name="Joe Smith" userId="S::joe.smith@crisis.org.uk::339c0dfa-b3e8-40d0-9156-d00e9ede1f4e" providerId="AD" clId="Web-{657D55E7-D369-9C1C-68FE-A4FB081BDE70}" dt="2019-01-15T08:15:07.686" v="477" actId="20577"/>
        <pc:sldMkLst>
          <pc:docMk/>
          <pc:sldMk cId="2246756093" sldId="345"/>
        </pc:sldMkLst>
        <pc:spChg chg="mod">
          <ac:chgData name="Joe Smith" userId="S::joe.smith@crisis.org.uk::339c0dfa-b3e8-40d0-9156-d00e9ede1f4e" providerId="AD" clId="Web-{657D55E7-D369-9C1C-68FE-A4FB081BDE70}" dt="2019-01-15T08:15:07.686" v="477" actId="20577"/>
          <ac:spMkLst>
            <pc:docMk/>
            <pc:sldMk cId="2246756093" sldId="345"/>
            <ac:spMk id="5" creationId="{7F09B711-095E-4D23-8881-BB9471FBB217}"/>
          </ac:spMkLst>
        </pc:spChg>
      </pc:sldChg>
      <pc:sldChg chg="modSp">
        <pc:chgData name="Joe Smith" userId="S::joe.smith@crisis.org.uk::339c0dfa-b3e8-40d0-9156-d00e9ede1f4e" providerId="AD" clId="Web-{657D55E7-D369-9C1C-68FE-A4FB081BDE70}" dt="2019-01-15T07:57:49.830" v="306" actId="20577"/>
        <pc:sldMkLst>
          <pc:docMk/>
          <pc:sldMk cId="3442267441" sldId="347"/>
        </pc:sldMkLst>
        <pc:spChg chg="mod">
          <ac:chgData name="Joe Smith" userId="S::joe.smith@crisis.org.uk::339c0dfa-b3e8-40d0-9156-d00e9ede1f4e" providerId="AD" clId="Web-{657D55E7-D369-9C1C-68FE-A4FB081BDE70}" dt="2019-01-15T07:57:49.830" v="306" actId="20577"/>
          <ac:spMkLst>
            <pc:docMk/>
            <pc:sldMk cId="3442267441" sldId="347"/>
            <ac:spMk id="5" creationId="{7F09B711-095E-4D23-8881-BB9471FBB217}"/>
          </ac:spMkLst>
        </pc:spChg>
      </pc:sldChg>
      <pc:sldChg chg="addSp modSp modNotes">
        <pc:chgData name="Joe Smith" userId="S::joe.smith@crisis.org.uk::339c0dfa-b3e8-40d0-9156-d00e9ede1f4e" providerId="AD" clId="Web-{657D55E7-D369-9C1C-68FE-A4FB081BDE70}" dt="2019-01-15T08:04:02.370" v="357" actId="20577"/>
        <pc:sldMkLst>
          <pc:docMk/>
          <pc:sldMk cId="1484032197" sldId="349"/>
        </pc:sldMkLst>
        <pc:spChg chg="add mod">
          <ac:chgData name="Joe Smith" userId="S::joe.smith@crisis.org.uk::339c0dfa-b3e8-40d0-9156-d00e9ede1f4e" providerId="AD" clId="Web-{657D55E7-D369-9C1C-68FE-A4FB081BDE70}" dt="2019-01-15T08:04:02.370" v="357" actId="20577"/>
          <ac:spMkLst>
            <pc:docMk/>
            <pc:sldMk cId="1484032197" sldId="349"/>
            <ac:spMk id="7" creationId="{1438F4EB-70C4-46A3-83E4-86681544A50C}"/>
          </ac:spMkLst>
        </pc:spChg>
      </pc:sldChg>
      <pc:sldChg chg="modSp modNotes">
        <pc:chgData name="Joe Smith" userId="S::joe.smith@crisis.org.uk::339c0dfa-b3e8-40d0-9156-d00e9ede1f4e" providerId="AD" clId="Web-{657D55E7-D369-9C1C-68FE-A4FB081BDE70}" dt="2019-01-15T08:11:20.622" v="433"/>
        <pc:sldMkLst>
          <pc:docMk/>
          <pc:sldMk cId="2995969903" sldId="350"/>
        </pc:sldMkLst>
        <pc:spChg chg="mod">
          <ac:chgData name="Joe Smith" userId="S::joe.smith@crisis.org.uk::339c0dfa-b3e8-40d0-9156-d00e9ede1f4e" providerId="AD" clId="Web-{657D55E7-D369-9C1C-68FE-A4FB081BDE70}" dt="2019-01-15T07:49:19.812" v="243" actId="20577"/>
          <ac:spMkLst>
            <pc:docMk/>
            <pc:sldMk cId="2995969903" sldId="350"/>
            <ac:spMk id="8" creationId="{A3CD3C03-BCB6-40CE-BDBC-EABFCD3E4706}"/>
          </ac:spMkLst>
        </pc:spChg>
        <pc:spChg chg="mod">
          <ac:chgData name="Joe Smith" userId="S::joe.smith@crisis.org.uk::339c0dfa-b3e8-40d0-9156-d00e9ede1f4e" providerId="AD" clId="Web-{657D55E7-D369-9C1C-68FE-A4FB081BDE70}" dt="2019-01-15T08:08:18.465" v="405" actId="20577"/>
          <ac:spMkLst>
            <pc:docMk/>
            <pc:sldMk cId="2995969903" sldId="350"/>
            <ac:spMk id="47" creationId="{33F55487-387C-410A-AE4E-EC4341467E5D}"/>
          </ac:spMkLst>
        </pc:spChg>
      </pc:sldChg>
      <pc:sldChg chg="modSp">
        <pc:chgData name="Joe Smith" userId="S::joe.smith@crisis.org.uk::339c0dfa-b3e8-40d0-9156-d00e9ede1f4e" providerId="AD" clId="Web-{657D55E7-D369-9C1C-68FE-A4FB081BDE70}" dt="2019-01-15T07:52:16.438" v="268" actId="20577"/>
        <pc:sldMkLst>
          <pc:docMk/>
          <pc:sldMk cId="2636532104" sldId="351"/>
        </pc:sldMkLst>
        <pc:spChg chg="mod">
          <ac:chgData name="Joe Smith" userId="S::joe.smith@crisis.org.uk::339c0dfa-b3e8-40d0-9156-d00e9ede1f4e" providerId="AD" clId="Web-{657D55E7-D369-9C1C-68FE-A4FB081BDE70}" dt="2019-01-15T07:52:16.438" v="268" actId="20577"/>
          <ac:spMkLst>
            <pc:docMk/>
            <pc:sldMk cId="2636532104" sldId="351"/>
            <ac:spMk id="2" creationId="{B552376D-01F1-4A74-9928-A4E187074C8D}"/>
          </ac:spMkLst>
        </pc:spChg>
      </pc:sldChg>
      <pc:sldChg chg="modSp add replId">
        <pc:chgData name="Joe Smith" userId="S::joe.smith@crisis.org.uk::339c0dfa-b3e8-40d0-9156-d00e9ede1f4e" providerId="AD" clId="Web-{657D55E7-D369-9C1C-68FE-A4FB081BDE70}" dt="2019-01-15T07:58:30.690" v="313" actId="20577"/>
        <pc:sldMkLst>
          <pc:docMk/>
          <pc:sldMk cId="2608399795" sldId="352"/>
        </pc:sldMkLst>
        <pc:spChg chg="mod">
          <ac:chgData name="Joe Smith" userId="S::joe.smith@crisis.org.uk::339c0dfa-b3e8-40d0-9156-d00e9ede1f4e" providerId="AD" clId="Web-{657D55E7-D369-9C1C-68FE-A4FB081BDE70}" dt="2019-01-15T07:58:30.690" v="313" actId="20577"/>
          <ac:spMkLst>
            <pc:docMk/>
            <pc:sldMk cId="2608399795" sldId="352"/>
            <ac:spMk id="5" creationId="{7F09B711-095E-4D23-8881-BB9471FBB217}"/>
          </ac:spMkLst>
        </pc:spChg>
      </pc:sldChg>
      <pc:sldChg chg="modSp add ord replId">
        <pc:chgData name="Joe Smith" userId="S::joe.smith@crisis.org.uk::339c0dfa-b3e8-40d0-9156-d00e9ede1f4e" providerId="AD" clId="Web-{657D55E7-D369-9C1C-68FE-A4FB081BDE70}" dt="2019-01-15T08:13:10.779" v="460" actId="20577"/>
        <pc:sldMkLst>
          <pc:docMk/>
          <pc:sldMk cId="111735990" sldId="353"/>
        </pc:sldMkLst>
        <pc:spChg chg="mod">
          <ac:chgData name="Joe Smith" userId="S::joe.smith@crisis.org.uk::339c0dfa-b3e8-40d0-9156-d00e9ede1f4e" providerId="AD" clId="Web-{657D55E7-D369-9C1C-68FE-A4FB081BDE70}" dt="2019-01-15T08:13:10.779" v="460" actId="20577"/>
          <ac:spMkLst>
            <pc:docMk/>
            <pc:sldMk cId="111735990" sldId="353"/>
            <ac:spMk id="5" creationId="{7F09B711-095E-4D23-8881-BB9471FBB217}"/>
          </ac:spMkLst>
        </pc:spChg>
      </pc:sldChg>
      <pc:sldChg chg="modSp add replId">
        <pc:chgData name="Joe Smith" userId="S::joe.smith@crisis.org.uk::339c0dfa-b3e8-40d0-9156-d00e9ede1f4e" providerId="AD" clId="Web-{657D55E7-D369-9C1C-68FE-A4FB081BDE70}" dt="2019-01-15T08:16:26.749" v="486" actId="20577"/>
        <pc:sldMkLst>
          <pc:docMk/>
          <pc:sldMk cId="2204839153" sldId="354"/>
        </pc:sldMkLst>
        <pc:spChg chg="mod">
          <ac:chgData name="Joe Smith" userId="S::joe.smith@crisis.org.uk::339c0dfa-b3e8-40d0-9156-d00e9ede1f4e" providerId="AD" clId="Web-{657D55E7-D369-9C1C-68FE-A4FB081BDE70}" dt="2019-01-15T08:16:26.749" v="486" actId="20577"/>
          <ac:spMkLst>
            <pc:docMk/>
            <pc:sldMk cId="2204839153" sldId="354"/>
            <ac:spMk id="5" creationId="{7F09B711-095E-4D23-8881-BB9471FBB217}"/>
          </ac:spMkLst>
        </pc:spChg>
      </pc:sldChg>
    </pc:docChg>
  </pc:docChgLst>
  <pc:docChgLst>
    <pc:chgData name="Joe Smith" userId="S::joe.smith@crisis.org.uk::339c0dfa-b3e8-40d0-9156-d00e9ede1f4e" providerId="AD" clId="Web-{EEE76CC0-75C9-1272-A9C1-F13186C3E3B6}"/>
    <pc:docChg chg="modSld sldOrd">
      <pc:chgData name="Joe Smith" userId="S::joe.smith@crisis.org.uk::339c0dfa-b3e8-40d0-9156-d00e9ede1f4e" providerId="AD" clId="Web-{EEE76CC0-75C9-1272-A9C1-F13186C3E3B6}" dt="2019-01-15T16:10:16.879" v="973" actId="20577"/>
      <pc:docMkLst>
        <pc:docMk/>
      </pc:docMkLst>
      <pc:sldChg chg="addSp delSp modSp">
        <pc:chgData name="Joe Smith" userId="S::joe.smith@crisis.org.uk::339c0dfa-b3e8-40d0-9156-d00e9ede1f4e" providerId="AD" clId="Web-{EEE76CC0-75C9-1272-A9C1-F13186C3E3B6}" dt="2019-01-15T15:19:18.674" v="307" actId="20577"/>
        <pc:sldMkLst>
          <pc:docMk/>
          <pc:sldMk cId="3584084353" sldId="329"/>
        </pc:sldMkLst>
        <pc:spChg chg="mod">
          <ac:chgData name="Joe Smith" userId="S::joe.smith@crisis.org.uk::339c0dfa-b3e8-40d0-9156-d00e9ede1f4e" providerId="AD" clId="Web-{EEE76CC0-75C9-1272-A9C1-F13186C3E3B6}" dt="2019-01-15T15:19:18.674" v="307" actId="20577"/>
          <ac:spMkLst>
            <pc:docMk/>
            <pc:sldMk cId="3584084353" sldId="329"/>
            <ac:spMk id="3" creationId="{336E2A3F-0CAA-4827-9274-141B5E49E6F1}"/>
          </ac:spMkLst>
        </pc:spChg>
        <pc:spChg chg="add del">
          <ac:chgData name="Joe Smith" userId="S::joe.smith@crisis.org.uk::339c0dfa-b3e8-40d0-9156-d00e9ede1f4e" providerId="AD" clId="Web-{EEE76CC0-75C9-1272-A9C1-F13186C3E3B6}" dt="2019-01-15T15:18:05.814" v="271"/>
          <ac:spMkLst>
            <pc:docMk/>
            <pc:sldMk cId="3584084353" sldId="329"/>
            <ac:spMk id="4" creationId="{C0834A6D-2C29-4D52-9936-344BF7CC03D9}"/>
          </ac:spMkLst>
        </pc:spChg>
        <pc:spChg chg="add mod">
          <ac:chgData name="Joe Smith" userId="S::joe.smith@crisis.org.uk::339c0dfa-b3e8-40d0-9156-d00e9ede1f4e" providerId="AD" clId="Web-{EEE76CC0-75C9-1272-A9C1-F13186C3E3B6}" dt="2019-01-15T15:18:27.502" v="287"/>
          <ac:spMkLst>
            <pc:docMk/>
            <pc:sldMk cId="3584084353" sldId="329"/>
            <ac:spMk id="5" creationId="{7351D784-CCC6-4B0B-A554-5C631F8BB05E}"/>
          </ac:spMkLst>
        </pc:spChg>
      </pc:sldChg>
      <pc:sldChg chg="addSp delSp modSp">
        <pc:chgData name="Joe Smith" userId="S::joe.smith@crisis.org.uk::339c0dfa-b3e8-40d0-9156-d00e9ede1f4e" providerId="AD" clId="Web-{EEE76CC0-75C9-1272-A9C1-F13186C3E3B6}" dt="2019-01-15T15:03:07.387" v="30" actId="20577"/>
        <pc:sldMkLst>
          <pc:docMk/>
          <pc:sldMk cId="2304714769" sldId="330"/>
        </pc:sldMkLst>
        <pc:spChg chg="del">
          <ac:chgData name="Joe Smith" userId="S::joe.smith@crisis.org.uk::339c0dfa-b3e8-40d0-9156-d00e9ede1f4e" providerId="AD" clId="Web-{EEE76CC0-75C9-1272-A9C1-F13186C3E3B6}" dt="2019-01-15T14:58:04.104" v="0"/>
          <ac:spMkLst>
            <pc:docMk/>
            <pc:sldMk cId="2304714769" sldId="330"/>
            <ac:spMk id="4" creationId="{01AC8B1A-CAC5-4A90-862D-48A994CF6DF8}"/>
          </ac:spMkLst>
        </pc:spChg>
        <pc:spChg chg="mod">
          <ac:chgData name="Joe Smith" userId="S::joe.smith@crisis.org.uk::339c0dfa-b3e8-40d0-9156-d00e9ede1f4e" providerId="AD" clId="Web-{EEE76CC0-75C9-1272-A9C1-F13186C3E3B6}" dt="2019-01-15T15:03:07.387" v="30" actId="20577"/>
          <ac:spMkLst>
            <pc:docMk/>
            <pc:sldMk cId="2304714769" sldId="330"/>
            <ac:spMk id="5" creationId="{7F09B711-095E-4D23-8881-BB9471FBB217}"/>
          </ac:spMkLst>
        </pc:spChg>
        <pc:picChg chg="add mod ord modCrop">
          <ac:chgData name="Joe Smith" userId="S::joe.smith@crisis.org.uk::339c0dfa-b3e8-40d0-9156-d00e9ede1f4e" providerId="AD" clId="Web-{EEE76CC0-75C9-1272-A9C1-F13186C3E3B6}" dt="2019-01-15T14:58:04.104" v="0"/>
          <ac:picMkLst>
            <pc:docMk/>
            <pc:sldMk cId="2304714769" sldId="330"/>
            <ac:picMk id="2" creationId="{6D644C17-4ECD-4F4C-AB04-8B9DE6FE48E4}"/>
          </ac:picMkLst>
        </pc:picChg>
      </pc:sldChg>
      <pc:sldChg chg="addSp delSp modSp">
        <pc:chgData name="Joe Smith" userId="S::joe.smith@crisis.org.uk::339c0dfa-b3e8-40d0-9156-d00e9ede1f4e" providerId="AD" clId="Web-{EEE76CC0-75C9-1272-A9C1-F13186C3E3B6}" dt="2019-01-15T16:05:55.534" v="938" actId="20577"/>
        <pc:sldMkLst>
          <pc:docMk/>
          <pc:sldMk cId="935000212" sldId="334"/>
        </pc:sldMkLst>
        <pc:spChg chg="add mod">
          <ac:chgData name="Joe Smith" userId="S::joe.smith@crisis.org.uk::339c0dfa-b3e8-40d0-9156-d00e9ede1f4e" providerId="AD" clId="Web-{EEE76CC0-75C9-1272-A9C1-F13186C3E3B6}" dt="2019-01-15T16:05:55.534" v="938" actId="20577"/>
          <ac:spMkLst>
            <pc:docMk/>
            <pc:sldMk cId="935000212" sldId="334"/>
            <ac:spMk id="2" creationId="{C39DBB40-7A2B-4C19-9FBE-A35848FBE8B3}"/>
          </ac:spMkLst>
        </pc:spChg>
        <pc:spChg chg="del">
          <ac:chgData name="Joe Smith" userId="S::joe.smith@crisis.org.uk::339c0dfa-b3e8-40d0-9156-d00e9ede1f4e" providerId="AD" clId="Web-{EEE76CC0-75C9-1272-A9C1-F13186C3E3B6}" dt="2019-01-15T16:00:38.907" v="924"/>
          <ac:spMkLst>
            <pc:docMk/>
            <pc:sldMk cId="935000212" sldId="334"/>
            <ac:spMk id="4" creationId="{01AC8B1A-CAC5-4A90-862D-48A994CF6DF8}"/>
          </ac:spMkLst>
        </pc:spChg>
        <pc:spChg chg="del">
          <ac:chgData name="Joe Smith" userId="S::joe.smith@crisis.org.uk::339c0dfa-b3e8-40d0-9156-d00e9ede1f4e" providerId="AD" clId="Web-{EEE76CC0-75C9-1272-A9C1-F13186C3E3B6}" dt="2019-01-15T16:00:42.672" v="925"/>
          <ac:spMkLst>
            <pc:docMk/>
            <pc:sldMk cId="935000212" sldId="334"/>
            <ac:spMk id="5" creationId="{7F09B711-095E-4D23-8881-BB9471FBB217}"/>
          </ac:spMkLst>
        </pc:spChg>
      </pc:sldChg>
      <pc:sldChg chg="addSp delSp modSp">
        <pc:chgData name="Joe Smith" userId="S::joe.smith@crisis.org.uk::339c0dfa-b3e8-40d0-9156-d00e9ede1f4e" providerId="AD" clId="Web-{EEE76CC0-75C9-1272-A9C1-F13186C3E3B6}" dt="2019-01-15T14:59:17.464" v="1"/>
        <pc:sldMkLst>
          <pc:docMk/>
          <pc:sldMk cId="2246756093" sldId="345"/>
        </pc:sldMkLst>
        <pc:spChg chg="del">
          <ac:chgData name="Joe Smith" userId="S::joe.smith@crisis.org.uk::339c0dfa-b3e8-40d0-9156-d00e9ede1f4e" providerId="AD" clId="Web-{EEE76CC0-75C9-1272-A9C1-F13186C3E3B6}" dt="2019-01-15T14:59:17.464" v="1"/>
          <ac:spMkLst>
            <pc:docMk/>
            <pc:sldMk cId="2246756093" sldId="345"/>
            <ac:spMk id="4" creationId="{01AC8B1A-CAC5-4A90-862D-48A994CF6DF8}"/>
          </ac:spMkLst>
        </pc:spChg>
        <pc:picChg chg="add mod ord modCrop">
          <ac:chgData name="Joe Smith" userId="S::joe.smith@crisis.org.uk::339c0dfa-b3e8-40d0-9156-d00e9ede1f4e" providerId="AD" clId="Web-{EEE76CC0-75C9-1272-A9C1-F13186C3E3B6}" dt="2019-01-15T14:59:17.464" v="1"/>
          <ac:picMkLst>
            <pc:docMk/>
            <pc:sldMk cId="2246756093" sldId="345"/>
            <ac:picMk id="2" creationId="{455CEE28-074C-4621-A329-D9886BE5925D}"/>
          </ac:picMkLst>
        </pc:picChg>
      </pc:sldChg>
      <pc:sldChg chg="addSp delSp modSp addCm">
        <pc:chgData name="Joe Smith" userId="S::joe.smith@crisis.org.uk::339c0dfa-b3e8-40d0-9156-d00e9ede1f4e" providerId="AD" clId="Web-{EEE76CC0-75C9-1272-A9C1-F13186C3E3B6}" dt="2019-01-15T15:08:49.389" v="68"/>
        <pc:sldMkLst>
          <pc:docMk/>
          <pc:sldMk cId="3513507324" sldId="346"/>
        </pc:sldMkLst>
        <pc:spChg chg="del">
          <ac:chgData name="Joe Smith" userId="S::joe.smith@crisis.org.uk::339c0dfa-b3e8-40d0-9156-d00e9ede1f4e" providerId="AD" clId="Web-{EEE76CC0-75C9-1272-A9C1-F13186C3E3B6}" dt="2019-01-15T15:00:09.277" v="3"/>
          <ac:spMkLst>
            <pc:docMk/>
            <pc:sldMk cId="3513507324" sldId="346"/>
            <ac:spMk id="4" creationId="{01AC8B1A-CAC5-4A90-862D-48A994CF6DF8}"/>
          </ac:spMkLst>
        </pc:spChg>
        <pc:spChg chg="mod">
          <ac:chgData name="Joe Smith" userId="S::joe.smith@crisis.org.uk::339c0dfa-b3e8-40d0-9156-d00e9ede1f4e" providerId="AD" clId="Web-{EEE76CC0-75C9-1272-A9C1-F13186C3E3B6}" dt="2019-01-15T15:08:22.826" v="67" actId="1076"/>
          <ac:spMkLst>
            <pc:docMk/>
            <pc:sldMk cId="3513507324" sldId="346"/>
            <ac:spMk id="5" creationId="{7F09B711-095E-4D23-8881-BB9471FBB217}"/>
          </ac:spMkLst>
        </pc:spChg>
        <pc:picChg chg="add mod ord modCrop">
          <ac:chgData name="Joe Smith" userId="S::joe.smith@crisis.org.uk::339c0dfa-b3e8-40d0-9156-d00e9ede1f4e" providerId="AD" clId="Web-{EEE76CC0-75C9-1272-A9C1-F13186C3E3B6}" dt="2019-01-15T15:00:09.277" v="3"/>
          <ac:picMkLst>
            <pc:docMk/>
            <pc:sldMk cId="3513507324" sldId="346"/>
            <ac:picMk id="2" creationId="{0BD0F5FC-B369-4D93-A7FC-D64F9C1364B7}"/>
          </ac:picMkLst>
        </pc:picChg>
      </pc:sldChg>
      <pc:sldChg chg="addSp delSp modSp">
        <pc:chgData name="Joe Smith" userId="S::joe.smith@crisis.org.uk::339c0dfa-b3e8-40d0-9156-d00e9ede1f4e" providerId="AD" clId="Web-{EEE76CC0-75C9-1272-A9C1-F13186C3E3B6}" dt="2019-01-15T15:16:16.345" v="267" actId="20577"/>
        <pc:sldMkLst>
          <pc:docMk/>
          <pc:sldMk cId="3442267441" sldId="347"/>
        </pc:sldMkLst>
        <pc:spChg chg="del">
          <ac:chgData name="Joe Smith" userId="S::joe.smith@crisis.org.uk::339c0dfa-b3e8-40d0-9156-d00e9ede1f4e" providerId="AD" clId="Web-{EEE76CC0-75C9-1272-A9C1-F13186C3E3B6}" dt="2019-01-15T15:01:36.793" v="4"/>
          <ac:spMkLst>
            <pc:docMk/>
            <pc:sldMk cId="3442267441" sldId="347"/>
            <ac:spMk id="4" creationId="{01AC8B1A-CAC5-4A90-862D-48A994CF6DF8}"/>
          </ac:spMkLst>
        </pc:spChg>
        <pc:spChg chg="mod">
          <ac:chgData name="Joe Smith" userId="S::joe.smith@crisis.org.uk::339c0dfa-b3e8-40d0-9156-d00e9ede1f4e" providerId="AD" clId="Web-{EEE76CC0-75C9-1272-A9C1-F13186C3E3B6}" dt="2019-01-15T15:16:16.345" v="267" actId="20577"/>
          <ac:spMkLst>
            <pc:docMk/>
            <pc:sldMk cId="3442267441" sldId="347"/>
            <ac:spMk id="5" creationId="{7F09B711-095E-4D23-8881-BB9471FBB217}"/>
          </ac:spMkLst>
        </pc:spChg>
        <pc:picChg chg="add mod ord modCrop">
          <ac:chgData name="Joe Smith" userId="S::joe.smith@crisis.org.uk::339c0dfa-b3e8-40d0-9156-d00e9ede1f4e" providerId="AD" clId="Web-{EEE76CC0-75C9-1272-A9C1-F13186C3E3B6}" dt="2019-01-15T15:01:36.793" v="4"/>
          <ac:picMkLst>
            <pc:docMk/>
            <pc:sldMk cId="3442267441" sldId="347"/>
            <ac:picMk id="2" creationId="{5CEACEB0-55A9-495D-8769-1E1962260ED6}"/>
          </ac:picMkLst>
        </pc:picChg>
      </pc:sldChg>
      <pc:sldChg chg="addSp delSp modSp">
        <pc:chgData name="Joe Smith" userId="S::joe.smith@crisis.org.uk::339c0dfa-b3e8-40d0-9156-d00e9ede1f4e" providerId="AD" clId="Web-{EEE76CC0-75C9-1272-A9C1-F13186C3E3B6}" dt="2019-01-15T14:59:41.308" v="2"/>
        <pc:sldMkLst>
          <pc:docMk/>
          <pc:sldMk cId="243893333" sldId="348"/>
        </pc:sldMkLst>
        <pc:spChg chg="del">
          <ac:chgData name="Joe Smith" userId="S::joe.smith@crisis.org.uk::339c0dfa-b3e8-40d0-9156-d00e9ede1f4e" providerId="AD" clId="Web-{EEE76CC0-75C9-1272-A9C1-F13186C3E3B6}" dt="2019-01-15T14:59:41.308" v="2"/>
          <ac:spMkLst>
            <pc:docMk/>
            <pc:sldMk cId="243893333" sldId="348"/>
            <ac:spMk id="4" creationId="{01AC8B1A-CAC5-4A90-862D-48A994CF6DF8}"/>
          </ac:spMkLst>
        </pc:spChg>
        <pc:picChg chg="add mod ord modCrop">
          <ac:chgData name="Joe Smith" userId="S::joe.smith@crisis.org.uk::339c0dfa-b3e8-40d0-9156-d00e9ede1f4e" providerId="AD" clId="Web-{EEE76CC0-75C9-1272-A9C1-F13186C3E3B6}" dt="2019-01-15T14:59:41.308" v="2"/>
          <ac:picMkLst>
            <pc:docMk/>
            <pc:sldMk cId="243893333" sldId="348"/>
            <ac:picMk id="2" creationId="{2D5F8A81-1787-47C7-8ECE-1616CC62D614}"/>
          </ac:picMkLst>
        </pc:picChg>
      </pc:sldChg>
      <pc:sldChg chg="modSp">
        <pc:chgData name="Joe Smith" userId="S::joe.smith@crisis.org.uk::339c0dfa-b3e8-40d0-9156-d00e9ede1f4e" providerId="AD" clId="Web-{EEE76CC0-75C9-1272-A9C1-F13186C3E3B6}" dt="2019-01-15T15:20:59.018" v="324" actId="1076"/>
        <pc:sldMkLst>
          <pc:docMk/>
          <pc:sldMk cId="1484032197" sldId="349"/>
        </pc:sldMkLst>
        <pc:spChg chg="mod">
          <ac:chgData name="Joe Smith" userId="S::joe.smith@crisis.org.uk::339c0dfa-b3e8-40d0-9156-d00e9ede1f4e" providerId="AD" clId="Web-{EEE76CC0-75C9-1272-A9C1-F13186C3E3B6}" dt="2019-01-15T15:20:59.018" v="324" actId="1076"/>
          <ac:spMkLst>
            <pc:docMk/>
            <pc:sldMk cId="1484032197" sldId="349"/>
            <ac:spMk id="6" creationId="{6CD47C81-A8AD-45F6-8B6D-10F2A1885657}"/>
          </ac:spMkLst>
        </pc:spChg>
        <pc:spChg chg="mod">
          <ac:chgData name="Joe Smith" userId="S::joe.smith@crisis.org.uk::339c0dfa-b3e8-40d0-9156-d00e9ede1f4e" providerId="AD" clId="Web-{EEE76CC0-75C9-1272-A9C1-F13186C3E3B6}" dt="2019-01-15T15:19:44.987" v="310" actId="20577"/>
          <ac:spMkLst>
            <pc:docMk/>
            <pc:sldMk cId="1484032197" sldId="349"/>
            <ac:spMk id="7" creationId="{1438F4EB-70C4-46A3-83E4-86681544A50C}"/>
          </ac:spMkLst>
        </pc:spChg>
        <pc:spChg chg="mod">
          <ac:chgData name="Joe Smith" userId="S::joe.smith@crisis.org.uk::339c0dfa-b3e8-40d0-9156-d00e9ede1f4e" providerId="AD" clId="Web-{EEE76CC0-75C9-1272-A9C1-F13186C3E3B6}" dt="2019-01-15T15:20:47.612" v="323" actId="20577"/>
          <ac:spMkLst>
            <pc:docMk/>
            <pc:sldMk cId="1484032197" sldId="349"/>
            <ac:spMk id="8" creationId="{00000000-0000-0000-0000-000000000000}"/>
          </ac:spMkLst>
        </pc:spChg>
      </pc:sldChg>
      <pc:sldChg chg="modSp">
        <pc:chgData name="Joe Smith" userId="S::joe.smith@crisis.org.uk::339c0dfa-b3e8-40d0-9156-d00e9ede1f4e" providerId="AD" clId="Web-{EEE76CC0-75C9-1272-A9C1-F13186C3E3B6}" dt="2019-01-15T15:35:51.398" v="524" actId="20577"/>
        <pc:sldMkLst>
          <pc:docMk/>
          <pc:sldMk cId="2995969903" sldId="350"/>
        </pc:sldMkLst>
        <pc:spChg chg="mod">
          <ac:chgData name="Joe Smith" userId="S::joe.smith@crisis.org.uk::339c0dfa-b3e8-40d0-9156-d00e9ede1f4e" providerId="AD" clId="Web-{EEE76CC0-75C9-1272-A9C1-F13186C3E3B6}" dt="2019-01-15T15:21:42.753" v="328" actId="1076"/>
          <ac:spMkLst>
            <pc:docMk/>
            <pc:sldMk cId="2995969903" sldId="350"/>
            <ac:spMk id="11" creationId="{E6DE2AEE-EC82-4858-83A4-710088E0D560}"/>
          </ac:spMkLst>
        </pc:spChg>
        <pc:spChg chg="mod">
          <ac:chgData name="Joe Smith" userId="S::joe.smith@crisis.org.uk::339c0dfa-b3e8-40d0-9156-d00e9ede1f4e" providerId="AD" clId="Web-{EEE76CC0-75C9-1272-A9C1-F13186C3E3B6}" dt="2019-01-15T15:21:42.831" v="329" actId="1076"/>
          <ac:spMkLst>
            <pc:docMk/>
            <pc:sldMk cId="2995969903" sldId="350"/>
            <ac:spMk id="12" creationId="{66BF3E20-806E-49DC-818F-4E5D51A9D6B3}"/>
          </ac:spMkLst>
        </pc:spChg>
        <pc:spChg chg="mod">
          <ac:chgData name="Joe Smith" userId="S::joe.smith@crisis.org.uk::339c0dfa-b3e8-40d0-9156-d00e9ede1f4e" providerId="AD" clId="Web-{EEE76CC0-75C9-1272-A9C1-F13186C3E3B6}" dt="2019-01-15T15:35:51.398" v="524" actId="20577"/>
          <ac:spMkLst>
            <pc:docMk/>
            <pc:sldMk cId="2995969903" sldId="350"/>
            <ac:spMk id="13" creationId="{55D8C1C9-EB2C-43F1-A52C-0AF641C7FD1A}"/>
          </ac:spMkLst>
        </pc:spChg>
        <pc:spChg chg="mod">
          <ac:chgData name="Joe Smith" userId="S::joe.smith@crisis.org.uk::339c0dfa-b3e8-40d0-9156-d00e9ede1f4e" providerId="AD" clId="Web-{EEE76CC0-75C9-1272-A9C1-F13186C3E3B6}" dt="2019-01-15T15:35:18.320" v="519" actId="20577"/>
          <ac:spMkLst>
            <pc:docMk/>
            <pc:sldMk cId="2995969903" sldId="350"/>
            <ac:spMk id="14" creationId="{00000000-0000-0000-0000-000000000000}"/>
          </ac:spMkLst>
        </pc:spChg>
      </pc:sldChg>
      <pc:sldChg chg="delSp modSp">
        <pc:chgData name="Joe Smith" userId="S::joe.smith@crisis.org.uk::339c0dfa-b3e8-40d0-9156-d00e9ede1f4e" providerId="AD" clId="Web-{EEE76CC0-75C9-1272-A9C1-F13186C3E3B6}" dt="2019-01-15T15:43:18.010" v="651" actId="20577"/>
        <pc:sldMkLst>
          <pc:docMk/>
          <pc:sldMk cId="2636532104" sldId="351"/>
        </pc:sldMkLst>
        <pc:spChg chg="mod">
          <ac:chgData name="Joe Smith" userId="S::joe.smith@crisis.org.uk::339c0dfa-b3e8-40d0-9156-d00e9ede1f4e" providerId="AD" clId="Web-{EEE76CC0-75C9-1272-A9C1-F13186C3E3B6}" dt="2019-01-15T15:37:42.305" v="556" actId="1076"/>
          <ac:spMkLst>
            <pc:docMk/>
            <pc:sldMk cId="2636532104" sldId="351"/>
            <ac:spMk id="2" creationId="{B552376D-01F1-4A74-9928-A4E187074C8D}"/>
          </ac:spMkLst>
        </pc:spChg>
        <pc:spChg chg="del">
          <ac:chgData name="Joe Smith" userId="S::joe.smith@crisis.org.uk::339c0dfa-b3e8-40d0-9156-d00e9ede1f4e" providerId="AD" clId="Web-{EEE76CC0-75C9-1272-A9C1-F13186C3E3B6}" dt="2019-01-15T15:37:58.977" v="557"/>
          <ac:spMkLst>
            <pc:docMk/>
            <pc:sldMk cId="2636532104" sldId="351"/>
            <ac:spMk id="7" creationId="{47A7D5A2-CC6D-4EFB-846D-6D49A1BFBC31}"/>
          </ac:spMkLst>
        </pc:spChg>
        <pc:spChg chg="mod">
          <ac:chgData name="Joe Smith" userId="S::joe.smith@crisis.org.uk::339c0dfa-b3e8-40d0-9156-d00e9ede1f4e" providerId="AD" clId="Web-{EEE76CC0-75C9-1272-A9C1-F13186C3E3B6}" dt="2019-01-15T15:42:09.010" v="629" actId="20577"/>
          <ac:spMkLst>
            <pc:docMk/>
            <pc:sldMk cId="2636532104" sldId="351"/>
            <ac:spMk id="8" creationId="{00000000-0000-0000-0000-000000000000}"/>
          </ac:spMkLst>
        </pc:spChg>
        <pc:spChg chg="mod">
          <ac:chgData name="Joe Smith" userId="S::joe.smith@crisis.org.uk::339c0dfa-b3e8-40d0-9156-d00e9ede1f4e" providerId="AD" clId="Web-{EEE76CC0-75C9-1272-A9C1-F13186C3E3B6}" dt="2019-01-15T15:39:33.962" v="584" actId="1076"/>
          <ac:spMkLst>
            <pc:docMk/>
            <pc:sldMk cId="2636532104" sldId="351"/>
            <ac:spMk id="9" creationId="{00000000-0000-0000-0000-000000000000}"/>
          </ac:spMkLst>
        </pc:spChg>
        <pc:spChg chg="mod">
          <ac:chgData name="Joe Smith" userId="S::joe.smith@crisis.org.uk::339c0dfa-b3e8-40d0-9156-d00e9ede1f4e" providerId="AD" clId="Web-{EEE76CC0-75C9-1272-A9C1-F13186C3E3B6}" dt="2019-01-15T15:41:09.150" v="613" actId="20577"/>
          <ac:spMkLst>
            <pc:docMk/>
            <pc:sldMk cId="2636532104" sldId="351"/>
            <ac:spMk id="10" creationId="{00000000-0000-0000-0000-000000000000}"/>
          </ac:spMkLst>
        </pc:spChg>
        <pc:spChg chg="mod">
          <ac:chgData name="Joe Smith" userId="S::joe.smith@crisis.org.uk::339c0dfa-b3e8-40d0-9156-d00e9ede1f4e" providerId="AD" clId="Web-{EEE76CC0-75C9-1272-A9C1-F13186C3E3B6}" dt="2019-01-15T15:42:23.307" v="632" actId="20577"/>
          <ac:spMkLst>
            <pc:docMk/>
            <pc:sldMk cId="2636532104" sldId="351"/>
            <ac:spMk id="11" creationId="{00000000-0000-0000-0000-000000000000}"/>
          </ac:spMkLst>
        </pc:spChg>
        <pc:spChg chg="mod">
          <ac:chgData name="Joe Smith" userId="S::joe.smith@crisis.org.uk::339c0dfa-b3e8-40d0-9156-d00e9ede1f4e" providerId="AD" clId="Web-{EEE76CC0-75C9-1272-A9C1-F13186C3E3B6}" dt="2019-01-15T15:43:18.010" v="651" actId="20577"/>
          <ac:spMkLst>
            <pc:docMk/>
            <pc:sldMk cId="2636532104" sldId="351"/>
            <ac:spMk id="12" creationId="{00000000-0000-0000-0000-000000000000}"/>
          </ac:spMkLst>
        </pc:spChg>
        <pc:spChg chg="del mod">
          <ac:chgData name="Joe Smith" userId="S::joe.smith@crisis.org.uk::339c0dfa-b3e8-40d0-9156-d00e9ede1f4e" providerId="AD" clId="Web-{EEE76CC0-75C9-1272-A9C1-F13186C3E3B6}" dt="2019-01-15T15:39:38.056" v="586"/>
          <ac:spMkLst>
            <pc:docMk/>
            <pc:sldMk cId="2636532104" sldId="351"/>
            <ac:spMk id="13" creationId="{00000000-0000-0000-0000-000000000000}"/>
          </ac:spMkLst>
        </pc:spChg>
        <pc:spChg chg="mod">
          <ac:chgData name="Joe Smith" userId="S::joe.smith@crisis.org.uk::339c0dfa-b3e8-40d0-9156-d00e9ede1f4e" providerId="AD" clId="Web-{EEE76CC0-75C9-1272-A9C1-F13186C3E3B6}" dt="2019-01-15T15:41:26.400" v="617" actId="20577"/>
          <ac:spMkLst>
            <pc:docMk/>
            <pc:sldMk cId="2636532104" sldId="351"/>
            <ac:spMk id="14" creationId="{00000000-0000-0000-0000-000000000000}"/>
          </ac:spMkLst>
        </pc:spChg>
        <pc:spChg chg="mod">
          <ac:chgData name="Joe Smith" userId="S::joe.smith@crisis.org.uk::339c0dfa-b3e8-40d0-9156-d00e9ede1f4e" providerId="AD" clId="Web-{EEE76CC0-75C9-1272-A9C1-F13186C3E3B6}" dt="2019-01-15T15:39:33.790" v="583" actId="20577"/>
          <ac:spMkLst>
            <pc:docMk/>
            <pc:sldMk cId="2636532104" sldId="351"/>
            <ac:spMk id="15" creationId="{00000000-0000-0000-0000-000000000000}"/>
          </ac:spMkLst>
        </pc:spChg>
      </pc:sldChg>
      <pc:sldChg chg="delSp modSp">
        <pc:chgData name="Joe Smith" userId="S::joe.smith@crisis.org.uk::339c0dfa-b3e8-40d0-9156-d00e9ede1f4e" providerId="AD" clId="Web-{EEE76CC0-75C9-1272-A9C1-F13186C3E3B6}" dt="2019-01-15T16:10:16.879" v="973" actId="20577"/>
        <pc:sldMkLst>
          <pc:docMk/>
          <pc:sldMk cId="2608399795" sldId="352"/>
        </pc:sldMkLst>
        <pc:spChg chg="mod">
          <ac:chgData name="Joe Smith" userId="S::joe.smith@crisis.org.uk::339c0dfa-b3e8-40d0-9156-d00e9ede1f4e" providerId="AD" clId="Web-{EEE76CC0-75C9-1272-A9C1-F13186C3E3B6}" dt="2019-01-15T15:02:10.903" v="13" actId="20577"/>
          <ac:spMkLst>
            <pc:docMk/>
            <pc:sldMk cId="2608399795" sldId="352"/>
            <ac:spMk id="3" creationId="{B7198A4C-6DC0-45B9-A047-B75E14E6D01C}"/>
          </ac:spMkLst>
        </pc:spChg>
        <pc:spChg chg="del">
          <ac:chgData name="Joe Smith" userId="S::joe.smith@crisis.org.uk::339c0dfa-b3e8-40d0-9156-d00e9ede1f4e" providerId="AD" clId="Web-{EEE76CC0-75C9-1272-A9C1-F13186C3E3B6}" dt="2019-01-15T15:02:13.418" v="16"/>
          <ac:spMkLst>
            <pc:docMk/>
            <pc:sldMk cId="2608399795" sldId="352"/>
            <ac:spMk id="4" creationId="{01AC8B1A-CAC5-4A90-862D-48A994CF6DF8}"/>
          </ac:spMkLst>
        </pc:spChg>
        <pc:spChg chg="mod">
          <ac:chgData name="Joe Smith" userId="S::joe.smith@crisis.org.uk::339c0dfa-b3e8-40d0-9156-d00e9ede1f4e" providerId="AD" clId="Web-{EEE76CC0-75C9-1272-A9C1-F13186C3E3B6}" dt="2019-01-15T16:10:16.879" v="973" actId="20577"/>
          <ac:spMkLst>
            <pc:docMk/>
            <pc:sldMk cId="2608399795" sldId="352"/>
            <ac:spMk id="5" creationId="{7F09B711-095E-4D23-8881-BB9471FBB217}"/>
          </ac:spMkLst>
        </pc:spChg>
      </pc:sldChg>
      <pc:sldChg chg="delSp modSp">
        <pc:chgData name="Joe Smith" userId="S::joe.smith@crisis.org.uk::339c0dfa-b3e8-40d0-9156-d00e9ede1f4e" providerId="AD" clId="Web-{EEE76CC0-75C9-1272-A9C1-F13186C3E3B6}" dt="2019-01-15T15:49:43.950" v="760" actId="20577"/>
        <pc:sldMkLst>
          <pc:docMk/>
          <pc:sldMk cId="111735990" sldId="353"/>
        </pc:sldMkLst>
        <pc:spChg chg="mod">
          <ac:chgData name="Joe Smith" userId="S::joe.smith@crisis.org.uk::339c0dfa-b3e8-40d0-9156-d00e9ede1f4e" providerId="AD" clId="Web-{EEE76CC0-75C9-1272-A9C1-F13186C3E3B6}" dt="2019-01-15T15:48:53.200" v="749" actId="20577"/>
          <ac:spMkLst>
            <pc:docMk/>
            <pc:sldMk cId="111735990" sldId="353"/>
            <ac:spMk id="3" creationId="{B7198A4C-6DC0-45B9-A047-B75E14E6D01C}"/>
          </ac:spMkLst>
        </pc:spChg>
        <pc:spChg chg="del">
          <ac:chgData name="Joe Smith" userId="S::joe.smith@crisis.org.uk::339c0dfa-b3e8-40d0-9156-d00e9ede1f4e" providerId="AD" clId="Web-{EEE76CC0-75C9-1272-A9C1-F13186C3E3B6}" dt="2019-01-15T15:01:53.762" v="5"/>
          <ac:spMkLst>
            <pc:docMk/>
            <pc:sldMk cId="111735990" sldId="353"/>
            <ac:spMk id="4" creationId="{01AC8B1A-CAC5-4A90-862D-48A994CF6DF8}"/>
          </ac:spMkLst>
        </pc:spChg>
        <pc:spChg chg="mod">
          <ac:chgData name="Joe Smith" userId="S::joe.smith@crisis.org.uk::339c0dfa-b3e8-40d0-9156-d00e9ede1f4e" providerId="AD" clId="Web-{EEE76CC0-75C9-1272-A9C1-F13186C3E3B6}" dt="2019-01-15T15:49:43.950" v="760" actId="20577"/>
          <ac:spMkLst>
            <pc:docMk/>
            <pc:sldMk cId="111735990" sldId="353"/>
            <ac:spMk id="5" creationId="{7F09B711-095E-4D23-8881-BB9471FBB217}"/>
          </ac:spMkLst>
        </pc:spChg>
      </pc:sldChg>
      <pc:sldChg chg="delSp modSp">
        <pc:chgData name="Joe Smith" userId="S::joe.smith@crisis.org.uk::339c0dfa-b3e8-40d0-9156-d00e9ede1f4e" providerId="AD" clId="Web-{EEE76CC0-75C9-1272-A9C1-F13186C3E3B6}" dt="2019-01-15T16:09:57.316" v="963" actId="20577"/>
        <pc:sldMkLst>
          <pc:docMk/>
          <pc:sldMk cId="2204839153" sldId="354"/>
        </pc:sldMkLst>
        <pc:spChg chg="mod">
          <ac:chgData name="Joe Smith" userId="S::joe.smith@crisis.org.uk::339c0dfa-b3e8-40d0-9156-d00e9ede1f4e" providerId="AD" clId="Web-{EEE76CC0-75C9-1272-A9C1-F13186C3E3B6}" dt="2019-01-15T15:50:26.372" v="763" actId="20577"/>
          <ac:spMkLst>
            <pc:docMk/>
            <pc:sldMk cId="2204839153" sldId="354"/>
            <ac:spMk id="3" creationId="{B7198A4C-6DC0-45B9-A047-B75E14E6D01C}"/>
          </ac:spMkLst>
        </pc:spChg>
        <pc:spChg chg="del">
          <ac:chgData name="Joe Smith" userId="S::joe.smith@crisis.org.uk::339c0dfa-b3e8-40d0-9156-d00e9ede1f4e" providerId="AD" clId="Web-{EEE76CC0-75C9-1272-A9C1-F13186C3E3B6}" dt="2019-01-15T15:02:24.137" v="18"/>
          <ac:spMkLst>
            <pc:docMk/>
            <pc:sldMk cId="2204839153" sldId="354"/>
            <ac:spMk id="4" creationId="{01AC8B1A-CAC5-4A90-862D-48A994CF6DF8}"/>
          </ac:spMkLst>
        </pc:spChg>
        <pc:spChg chg="mod">
          <ac:chgData name="Joe Smith" userId="S::joe.smith@crisis.org.uk::339c0dfa-b3e8-40d0-9156-d00e9ede1f4e" providerId="AD" clId="Web-{EEE76CC0-75C9-1272-A9C1-F13186C3E3B6}" dt="2019-01-15T16:09:57.316" v="963" actId="20577"/>
          <ac:spMkLst>
            <pc:docMk/>
            <pc:sldMk cId="2204839153" sldId="354"/>
            <ac:spMk id="5" creationId="{7F09B711-095E-4D23-8881-BB9471FBB217}"/>
          </ac:spMkLst>
        </pc:spChg>
      </pc:sldChg>
      <pc:sldChg chg="modSp ord">
        <pc:chgData name="Joe Smith" userId="S::joe.smith@crisis.org.uk::339c0dfa-b3e8-40d0-9156-d00e9ede1f4e" providerId="AD" clId="Web-{EEE76CC0-75C9-1272-A9C1-F13186C3E3B6}" dt="2019-01-15T15:32:59.804" v="479" actId="20577"/>
        <pc:sldMkLst>
          <pc:docMk/>
          <pc:sldMk cId="3842917117" sldId="355"/>
        </pc:sldMkLst>
        <pc:spChg chg="mod">
          <ac:chgData name="Joe Smith" userId="S::joe.smith@crisis.org.uk::339c0dfa-b3e8-40d0-9156-d00e9ede1f4e" providerId="AD" clId="Web-{EEE76CC0-75C9-1272-A9C1-F13186C3E3B6}" dt="2019-01-15T15:22:24.847" v="341" actId="20577"/>
          <ac:spMkLst>
            <pc:docMk/>
            <pc:sldMk cId="3842917117" sldId="355"/>
            <ac:spMk id="2" creationId="{AF358089-2733-43D9-946F-18C43AC59056}"/>
          </ac:spMkLst>
        </pc:spChg>
        <pc:spChg chg="mod">
          <ac:chgData name="Joe Smith" userId="S::joe.smith@crisis.org.uk::339c0dfa-b3e8-40d0-9156-d00e9ede1f4e" providerId="AD" clId="Web-{EEE76CC0-75C9-1272-A9C1-F13186C3E3B6}" dt="2019-01-15T15:24:55.379" v="359" actId="20577"/>
          <ac:spMkLst>
            <pc:docMk/>
            <pc:sldMk cId="3842917117" sldId="355"/>
            <ac:spMk id="14" creationId="{00000000-0000-0000-0000-000000000000}"/>
          </ac:spMkLst>
        </pc:spChg>
        <pc:spChg chg="mod">
          <ac:chgData name="Joe Smith" userId="S::joe.smith@crisis.org.uk::339c0dfa-b3e8-40d0-9156-d00e9ede1f4e" providerId="AD" clId="Web-{EEE76CC0-75C9-1272-A9C1-F13186C3E3B6}" dt="2019-01-15T15:26:12.817" v="374" actId="20577"/>
          <ac:spMkLst>
            <pc:docMk/>
            <pc:sldMk cId="3842917117" sldId="355"/>
            <ac:spMk id="15" creationId="{00000000-0000-0000-0000-000000000000}"/>
          </ac:spMkLst>
        </pc:spChg>
        <pc:spChg chg="mod">
          <ac:chgData name="Joe Smith" userId="S::joe.smith@crisis.org.uk::339c0dfa-b3e8-40d0-9156-d00e9ede1f4e" providerId="AD" clId="Web-{EEE76CC0-75C9-1272-A9C1-F13186C3E3B6}" dt="2019-01-15T15:27:08.020" v="386" actId="20577"/>
          <ac:spMkLst>
            <pc:docMk/>
            <pc:sldMk cId="3842917117" sldId="355"/>
            <ac:spMk id="16" creationId="{00000000-0000-0000-0000-000000000000}"/>
          </ac:spMkLst>
        </pc:spChg>
        <pc:spChg chg="mod">
          <ac:chgData name="Joe Smith" userId="S::joe.smith@crisis.org.uk::339c0dfa-b3e8-40d0-9156-d00e9ede1f4e" providerId="AD" clId="Web-{EEE76CC0-75C9-1272-A9C1-F13186C3E3B6}" dt="2019-01-15T15:27:38.864" v="399" actId="20577"/>
          <ac:spMkLst>
            <pc:docMk/>
            <pc:sldMk cId="3842917117" sldId="355"/>
            <ac:spMk id="17" creationId="{00000000-0000-0000-0000-000000000000}"/>
          </ac:spMkLst>
        </pc:spChg>
        <pc:spChg chg="mod">
          <ac:chgData name="Joe Smith" userId="S::joe.smith@crisis.org.uk::339c0dfa-b3e8-40d0-9156-d00e9ede1f4e" providerId="AD" clId="Web-{EEE76CC0-75C9-1272-A9C1-F13186C3E3B6}" dt="2019-01-15T15:29:37.537" v="421" actId="20577"/>
          <ac:spMkLst>
            <pc:docMk/>
            <pc:sldMk cId="3842917117" sldId="355"/>
            <ac:spMk id="18" creationId="{00000000-0000-0000-0000-000000000000}"/>
          </ac:spMkLst>
        </pc:spChg>
        <pc:spChg chg="mod">
          <ac:chgData name="Joe Smith" userId="S::joe.smith@crisis.org.uk::339c0dfa-b3e8-40d0-9156-d00e9ede1f4e" providerId="AD" clId="Web-{EEE76CC0-75C9-1272-A9C1-F13186C3E3B6}" dt="2019-01-15T15:29:52.834" v="423" actId="1076"/>
          <ac:spMkLst>
            <pc:docMk/>
            <pc:sldMk cId="3842917117" sldId="355"/>
            <ac:spMk id="19" creationId="{00000000-0000-0000-0000-000000000000}"/>
          </ac:spMkLst>
        </pc:spChg>
        <pc:spChg chg="mod">
          <ac:chgData name="Joe Smith" userId="S::joe.smith@crisis.org.uk::339c0dfa-b3e8-40d0-9156-d00e9ede1f4e" providerId="AD" clId="Web-{EEE76CC0-75C9-1272-A9C1-F13186C3E3B6}" dt="2019-01-15T15:31:58.303" v="452" actId="20577"/>
          <ac:spMkLst>
            <pc:docMk/>
            <pc:sldMk cId="3842917117" sldId="355"/>
            <ac:spMk id="20" creationId="{00000000-0000-0000-0000-000000000000}"/>
          </ac:spMkLst>
        </pc:spChg>
        <pc:spChg chg="mod">
          <ac:chgData name="Joe Smith" userId="S::joe.smith@crisis.org.uk::339c0dfa-b3e8-40d0-9156-d00e9ede1f4e" providerId="AD" clId="Web-{EEE76CC0-75C9-1272-A9C1-F13186C3E3B6}" dt="2019-01-15T15:32:59.804" v="479" actId="20577"/>
          <ac:spMkLst>
            <pc:docMk/>
            <pc:sldMk cId="3842917117" sldId="355"/>
            <ac:spMk id="22" creationId="{00000000-0000-0000-0000-000000000000}"/>
          </ac:spMkLst>
        </pc:spChg>
        <pc:spChg chg="mod">
          <ac:chgData name="Joe Smith" userId="S::joe.smith@crisis.org.uk::339c0dfa-b3e8-40d0-9156-d00e9ede1f4e" providerId="AD" clId="Web-{EEE76CC0-75C9-1272-A9C1-F13186C3E3B6}" dt="2019-01-15T15:30:51.678" v="436" actId="20577"/>
          <ac:spMkLst>
            <pc:docMk/>
            <pc:sldMk cId="3842917117" sldId="355"/>
            <ac:spMk id="23" creationId="{00000000-0000-0000-0000-000000000000}"/>
          </ac:spMkLst>
        </pc:spChg>
      </pc:sldChg>
    </pc:docChg>
  </pc:docChgLst>
  <pc:docChgLst>
    <pc:chgData name="Joe Smith" userId="S::joe.smith@crisis.org.uk::339c0dfa-b3e8-40d0-9156-d00e9ede1f4e" providerId="AD" clId="Web-{9CA641E7-5CC2-31CC-0236-14CC43D67322}"/>
    <pc:docChg chg="modSld">
      <pc:chgData name="Joe Smith" userId="S::joe.smith@crisis.org.uk::339c0dfa-b3e8-40d0-9156-d00e9ede1f4e" providerId="AD" clId="Web-{9CA641E7-5CC2-31CC-0236-14CC43D67322}" dt="2018-08-13T20:29:17.729" v="14"/>
      <pc:docMkLst>
        <pc:docMk/>
      </pc:docMkLst>
      <pc:sldChg chg="modNotes">
        <pc:chgData name="Joe Smith" userId="S::joe.smith@crisis.org.uk::339c0dfa-b3e8-40d0-9156-d00e9ede1f4e" providerId="AD" clId="Web-{9CA641E7-5CC2-31CC-0236-14CC43D67322}" dt="2018-08-13T20:29:17.729" v="14"/>
        <pc:sldMkLst>
          <pc:docMk/>
          <pc:sldMk cId="3493862784" sldId="258"/>
        </pc:sldMkLst>
      </pc:sldChg>
    </pc:docChg>
  </pc:docChgLst>
  <pc:docChgLst>
    <pc:chgData name="Joe Smith" userId="S::joe.smith@crisis.org.uk::339c0dfa-b3e8-40d0-9156-d00e9ede1f4e" providerId="AD" clId="Web-{0A8232C0-649E-1144-8A0B-7965D346BFEE}"/>
    <pc:docChg chg="modSld">
      <pc:chgData name="Joe Smith" userId="S::joe.smith@crisis.org.uk::339c0dfa-b3e8-40d0-9156-d00e9ede1f4e" providerId="AD" clId="Web-{0A8232C0-649E-1144-8A0B-7965D346BFEE}" dt="2018-08-14T08:57:16.839" v="8"/>
      <pc:docMkLst>
        <pc:docMk/>
      </pc:docMkLst>
      <pc:sldChg chg="modNotes">
        <pc:chgData name="Joe Smith" userId="S::joe.smith@crisis.org.uk::339c0dfa-b3e8-40d0-9156-d00e9ede1f4e" providerId="AD" clId="Web-{0A8232C0-649E-1144-8A0B-7965D346BFEE}" dt="2018-08-14T08:57:16.839" v="8"/>
        <pc:sldMkLst>
          <pc:docMk/>
          <pc:sldMk cId="1776456602" sldId="312"/>
        </pc:sldMkLst>
      </pc:sldChg>
    </pc:docChg>
  </pc:docChgLst>
  <pc:docChgLst>
    <pc:chgData name="Joe Smith" userId="S::joe.smith@crisis.org.uk::339c0dfa-b3e8-40d0-9156-d00e9ede1f4e" providerId="AD" clId="Web-{ABF4C068-10CE-D77A-1658-3C11071972FB}"/>
    <pc:docChg chg="modSld">
      <pc:chgData name="Joe Smith" userId="S::joe.smith@crisis.org.uk::339c0dfa-b3e8-40d0-9156-d00e9ede1f4e" providerId="AD" clId="Web-{ABF4C068-10CE-D77A-1658-3C11071972FB}" dt="2018-08-13T23:07:06.327" v="4"/>
      <pc:docMkLst>
        <pc:docMk/>
      </pc:docMkLst>
      <pc:sldChg chg="modNotes">
        <pc:chgData name="Joe Smith" userId="S::joe.smith@crisis.org.uk::339c0dfa-b3e8-40d0-9156-d00e9ede1f4e" providerId="AD" clId="Web-{ABF4C068-10CE-D77A-1658-3C11071972FB}" dt="2018-08-13T23:07:06.327" v="4"/>
        <pc:sldMkLst>
          <pc:docMk/>
          <pc:sldMk cId="705224998" sldId="291"/>
        </pc:sldMkLst>
      </pc:sldChg>
    </pc:docChg>
  </pc:docChgLst>
  <pc:docChgLst>
    <pc:chgData name="Joe Smith" userId="S::joe.smith@crisis.org.uk::339c0dfa-b3e8-40d0-9156-d00e9ede1f4e" providerId="AD" clId="Web-{1BD10D85-D03B-F8F5-51BB-11ED7249604D}"/>
    <pc:docChg chg="modSld">
      <pc:chgData name="Joe Smith" userId="S::joe.smith@crisis.org.uk::339c0dfa-b3e8-40d0-9156-d00e9ede1f4e" providerId="AD" clId="Web-{1BD10D85-D03B-F8F5-51BB-11ED7249604D}" dt="2019-01-18T12:52:16.509" v="35" actId="1076"/>
      <pc:docMkLst>
        <pc:docMk/>
      </pc:docMkLst>
      <pc:sldChg chg="modSp">
        <pc:chgData name="Joe Smith" userId="S::joe.smith@crisis.org.uk::339c0dfa-b3e8-40d0-9156-d00e9ede1f4e" providerId="AD" clId="Web-{1BD10D85-D03B-F8F5-51BB-11ED7249604D}" dt="2019-01-18T12:46:31.746" v="9" actId="20577"/>
        <pc:sldMkLst>
          <pc:docMk/>
          <pc:sldMk cId="935000212" sldId="334"/>
        </pc:sldMkLst>
        <pc:spChg chg="mod">
          <ac:chgData name="Joe Smith" userId="S::joe.smith@crisis.org.uk::339c0dfa-b3e8-40d0-9156-d00e9ede1f4e" providerId="AD" clId="Web-{1BD10D85-D03B-F8F5-51BB-11ED7249604D}" dt="2019-01-18T12:46:31.746" v="9" actId="20577"/>
          <ac:spMkLst>
            <pc:docMk/>
            <pc:sldMk cId="935000212" sldId="334"/>
            <ac:spMk id="2" creationId="{C39DBB40-7A2B-4C19-9FBE-A35848FBE8B3}"/>
          </ac:spMkLst>
        </pc:spChg>
      </pc:sldChg>
      <pc:sldChg chg="addSp modSp">
        <pc:chgData name="Joe Smith" userId="S::joe.smith@crisis.org.uk::339c0dfa-b3e8-40d0-9156-d00e9ede1f4e" providerId="AD" clId="Web-{1BD10D85-D03B-F8F5-51BB-11ED7249604D}" dt="2019-01-18T12:48:32.324" v="15" actId="1076"/>
        <pc:sldMkLst>
          <pc:docMk/>
          <pc:sldMk cId="2391452870" sldId="336"/>
        </pc:sldMkLst>
        <pc:picChg chg="add mod">
          <ac:chgData name="Joe Smith" userId="S::joe.smith@crisis.org.uk::339c0dfa-b3e8-40d0-9156-d00e9ede1f4e" providerId="AD" clId="Web-{1BD10D85-D03B-F8F5-51BB-11ED7249604D}" dt="2019-01-18T12:48:32.324" v="15" actId="1076"/>
          <ac:picMkLst>
            <pc:docMk/>
            <pc:sldMk cId="2391452870" sldId="336"/>
            <ac:picMk id="6" creationId="{C13E18AC-2852-40F0-B190-A5FADD721966}"/>
          </ac:picMkLst>
        </pc:picChg>
      </pc:sldChg>
      <pc:sldChg chg="addSp modSp">
        <pc:chgData name="Joe Smith" userId="S::joe.smith@crisis.org.uk::339c0dfa-b3e8-40d0-9156-d00e9ede1f4e" providerId="AD" clId="Web-{1BD10D85-D03B-F8F5-51BB-11ED7249604D}" dt="2019-01-18T12:49:30.776" v="18" actId="20577"/>
        <pc:sldMkLst>
          <pc:docMk/>
          <pc:sldMk cId="1387705370" sldId="341"/>
        </pc:sldMkLst>
        <pc:spChg chg="mod">
          <ac:chgData name="Joe Smith" userId="S::joe.smith@crisis.org.uk::339c0dfa-b3e8-40d0-9156-d00e9ede1f4e" providerId="AD" clId="Web-{1BD10D85-D03B-F8F5-51BB-11ED7249604D}" dt="2019-01-18T12:49:30.776" v="18" actId="20577"/>
          <ac:spMkLst>
            <pc:docMk/>
            <pc:sldMk cId="1387705370" sldId="341"/>
            <ac:spMk id="21" creationId="{D732053E-F638-4CBD-A672-DA82D2B63428}"/>
          </ac:spMkLst>
        </pc:spChg>
        <pc:picChg chg="add mod">
          <ac:chgData name="Joe Smith" userId="S::joe.smith@crisis.org.uk::339c0dfa-b3e8-40d0-9156-d00e9ede1f4e" providerId="AD" clId="Web-{1BD10D85-D03B-F8F5-51BB-11ED7249604D}" dt="2019-01-18T12:49:23.026" v="17" actId="1076"/>
          <ac:picMkLst>
            <pc:docMk/>
            <pc:sldMk cId="1387705370" sldId="341"/>
            <ac:picMk id="6" creationId="{7A293892-8BDE-47A2-B8D8-7C94A4F4CBEB}"/>
          </ac:picMkLst>
        </pc:picChg>
      </pc:sldChg>
      <pc:sldChg chg="addSp modSp">
        <pc:chgData name="Joe Smith" userId="S::joe.smith@crisis.org.uk::339c0dfa-b3e8-40d0-9156-d00e9ede1f4e" providerId="AD" clId="Web-{1BD10D85-D03B-F8F5-51BB-11ED7249604D}" dt="2019-01-18T12:50:54.713" v="25" actId="1076"/>
        <pc:sldMkLst>
          <pc:docMk/>
          <pc:sldMk cId="2771865153" sldId="342"/>
        </pc:sldMkLst>
        <pc:picChg chg="add mod modCrop">
          <ac:chgData name="Joe Smith" userId="S::joe.smith@crisis.org.uk::339c0dfa-b3e8-40d0-9156-d00e9ede1f4e" providerId="AD" clId="Web-{1BD10D85-D03B-F8F5-51BB-11ED7249604D}" dt="2019-01-18T12:50:54.713" v="25" actId="1076"/>
          <ac:picMkLst>
            <pc:docMk/>
            <pc:sldMk cId="2771865153" sldId="342"/>
            <ac:picMk id="6" creationId="{A0A845A3-C1CE-4097-8827-9D2D9560DDCA}"/>
          </ac:picMkLst>
        </pc:picChg>
      </pc:sldChg>
      <pc:sldChg chg="addSp modSp">
        <pc:chgData name="Joe Smith" userId="S::joe.smith@crisis.org.uk::339c0dfa-b3e8-40d0-9156-d00e9ede1f4e" providerId="AD" clId="Web-{1BD10D85-D03B-F8F5-51BB-11ED7249604D}" dt="2019-01-18T12:47:35.668" v="12" actId="14100"/>
        <pc:sldMkLst>
          <pc:docMk/>
          <pc:sldMk cId="643838157" sldId="343"/>
        </pc:sldMkLst>
        <pc:picChg chg="add mod">
          <ac:chgData name="Joe Smith" userId="S::joe.smith@crisis.org.uk::339c0dfa-b3e8-40d0-9156-d00e9ede1f4e" providerId="AD" clId="Web-{1BD10D85-D03B-F8F5-51BB-11ED7249604D}" dt="2019-01-18T12:47:35.668" v="12" actId="14100"/>
          <ac:picMkLst>
            <pc:docMk/>
            <pc:sldMk cId="643838157" sldId="343"/>
            <ac:picMk id="6" creationId="{F2CDC453-3200-4D2B-B225-1129ECC7D8AE}"/>
          </ac:picMkLst>
        </pc:picChg>
      </pc:sldChg>
      <pc:sldChg chg="addSp modSp">
        <pc:chgData name="Joe Smith" userId="S::joe.smith@crisis.org.uk::339c0dfa-b3e8-40d0-9156-d00e9ede1f4e" providerId="AD" clId="Web-{1BD10D85-D03B-F8F5-51BB-11ED7249604D}" dt="2019-01-18T12:52:16.509" v="35" actId="1076"/>
        <pc:sldMkLst>
          <pc:docMk/>
          <pc:sldMk cId="1425815042" sldId="344"/>
        </pc:sldMkLst>
        <pc:spChg chg="mod">
          <ac:chgData name="Joe Smith" userId="S::joe.smith@crisis.org.uk::339c0dfa-b3e8-40d0-9156-d00e9ede1f4e" providerId="AD" clId="Web-{1BD10D85-D03B-F8F5-51BB-11ED7249604D}" dt="2019-01-18T12:51:53.869" v="30" actId="20577"/>
          <ac:spMkLst>
            <pc:docMk/>
            <pc:sldMk cId="1425815042" sldId="344"/>
            <ac:spMk id="21" creationId="{D732053E-F638-4CBD-A672-DA82D2B63428}"/>
          </ac:spMkLst>
        </pc:spChg>
        <pc:picChg chg="add mod modCrop">
          <ac:chgData name="Joe Smith" userId="S::joe.smith@crisis.org.uk::339c0dfa-b3e8-40d0-9156-d00e9ede1f4e" providerId="AD" clId="Web-{1BD10D85-D03B-F8F5-51BB-11ED7249604D}" dt="2019-01-18T12:52:16.509" v="35" actId="1076"/>
          <ac:picMkLst>
            <pc:docMk/>
            <pc:sldMk cId="1425815042" sldId="344"/>
            <ac:picMk id="6" creationId="{A563E878-D852-4A6B-800D-9E1FE3257325}"/>
          </ac:picMkLst>
        </pc:picChg>
      </pc:sldChg>
    </pc:docChg>
  </pc:docChgLst>
  <pc:docChgLst>
    <pc:chgData name="Joe Smith" userId="S::joe.smith@crisis.org.uk::339c0dfa-b3e8-40d0-9156-d00e9ede1f4e" providerId="AD" clId="Web-{FD91902A-415A-7740-E72A-42E80E28A2C7}"/>
    <pc:docChg chg="addSld delSld modSld">
      <pc:chgData name="Joe Smith" userId="S::joe.smith@crisis.org.uk::339c0dfa-b3e8-40d0-9156-d00e9ede1f4e" providerId="AD" clId="Web-{FD91902A-415A-7740-E72A-42E80E28A2C7}" dt="2019-06-19T14:43:19.992" v="203" actId="20577"/>
      <pc:docMkLst>
        <pc:docMk/>
      </pc:docMkLst>
      <pc:sldChg chg="del">
        <pc:chgData name="Joe Smith" userId="S::joe.smith@crisis.org.uk::339c0dfa-b3e8-40d0-9156-d00e9ede1f4e" providerId="AD" clId="Web-{FD91902A-415A-7740-E72A-42E80E28A2C7}" dt="2019-06-19T14:37:36.040" v="0"/>
        <pc:sldMkLst>
          <pc:docMk/>
          <pc:sldMk cId="2743786974" sldId="327"/>
        </pc:sldMkLst>
      </pc:sldChg>
      <pc:sldChg chg="del">
        <pc:chgData name="Joe Smith" userId="S::joe.smith@crisis.org.uk::339c0dfa-b3e8-40d0-9156-d00e9ede1f4e" providerId="AD" clId="Web-{FD91902A-415A-7740-E72A-42E80E28A2C7}" dt="2019-06-19T14:40:49.274" v="133"/>
        <pc:sldMkLst>
          <pc:docMk/>
          <pc:sldMk cId="2391452870" sldId="336"/>
        </pc:sldMkLst>
      </pc:sldChg>
      <pc:sldChg chg="del">
        <pc:chgData name="Joe Smith" userId="S::joe.smith@crisis.org.uk::339c0dfa-b3e8-40d0-9156-d00e9ede1f4e" providerId="AD" clId="Web-{FD91902A-415A-7740-E72A-42E80E28A2C7}" dt="2019-06-19T14:40:49.274" v="132"/>
        <pc:sldMkLst>
          <pc:docMk/>
          <pc:sldMk cId="1387705370" sldId="341"/>
        </pc:sldMkLst>
      </pc:sldChg>
      <pc:sldChg chg="del">
        <pc:chgData name="Joe Smith" userId="S::joe.smith@crisis.org.uk::339c0dfa-b3e8-40d0-9156-d00e9ede1f4e" providerId="AD" clId="Web-{FD91902A-415A-7740-E72A-42E80E28A2C7}" dt="2019-06-19T14:40:49.274" v="131"/>
        <pc:sldMkLst>
          <pc:docMk/>
          <pc:sldMk cId="2771865153" sldId="342"/>
        </pc:sldMkLst>
      </pc:sldChg>
      <pc:sldChg chg="del">
        <pc:chgData name="Joe Smith" userId="S::joe.smith@crisis.org.uk::339c0dfa-b3e8-40d0-9156-d00e9ede1f4e" providerId="AD" clId="Web-{FD91902A-415A-7740-E72A-42E80E28A2C7}" dt="2019-06-19T14:40:49.274" v="134"/>
        <pc:sldMkLst>
          <pc:docMk/>
          <pc:sldMk cId="643838157" sldId="343"/>
        </pc:sldMkLst>
      </pc:sldChg>
      <pc:sldChg chg="del">
        <pc:chgData name="Joe Smith" userId="S::joe.smith@crisis.org.uk::339c0dfa-b3e8-40d0-9156-d00e9ede1f4e" providerId="AD" clId="Web-{FD91902A-415A-7740-E72A-42E80E28A2C7}" dt="2019-06-19T14:40:49.274" v="130"/>
        <pc:sldMkLst>
          <pc:docMk/>
          <pc:sldMk cId="1425815042" sldId="344"/>
        </pc:sldMkLst>
      </pc:sldChg>
      <pc:sldChg chg="modSp modNotes">
        <pc:chgData name="Joe Smith" userId="S::joe.smith@crisis.org.uk::339c0dfa-b3e8-40d0-9156-d00e9ede1f4e" providerId="AD" clId="Web-{FD91902A-415A-7740-E72A-42E80E28A2C7}" dt="2019-06-19T14:41:20.540" v="151"/>
        <pc:sldMkLst>
          <pc:docMk/>
          <pc:sldMk cId="2246756093" sldId="345"/>
        </pc:sldMkLst>
        <pc:spChg chg="mod">
          <ac:chgData name="Joe Smith" userId="S::joe.smith@crisis.org.uk::339c0dfa-b3e8-40d0-9156-d00e9ede1f4e" providerId="AD" clId="Web-{FD91902A-415A-7740-E72A-42E80E28A2C7}" dt="2019-06-19T14:41:20.540" v="151"/>
          <ac:spMkLst>
            <pc:docMk/>
            <pc:sldMk cId="2246756093" sldId="345"/>
            <ac:spMk id="5" creationId="{7F09B711-095E-4D23-8881-BB9471FBB217}"/>
          </ac:spMkLst>
        </pc:spChg>
      </pc:sldChg>
      <pc:sldChg chg="modSp delCm">
        <pc:chgData name="Joe Smith" userId="S::joe.smith@crisis.org.uk::339c0dfa-b3e8-40d0-9156-d00e9ede1f4e" providerId="AD" clId="Web-{FD91902A-415A-7740-E72A-42E80E28A2C7}" dt="2019-06-19T14:42:24.711" v="178"/>
        <pc:sldMkLst>
          <pc:docMk/>
          <pc:sldMk cId="3513507324" sldId="346"/>
        </pc:sldMkLst>
        <pc:spChg chg="mod">
          <ac:chgData name="Joe Smith" userId="S::joe.smith@crisis.org.uk::339c0dfa-b3e8-40d0-9156-d00e9ede1f4e" providerId="AD" clId="Web-{FD91902A-415A-7740-E72A-42E80E28A2C7}" dt="2019-06-19T14:42:24.711" v="178"/>
          <ac:spMkLst>
            <pc:docMk/>
            <pc:sldMk cId="3513507324" sldId="346"/>
            <ac:spMk id="5" creationId="{7F09B711-095E-4D23-8881-BB9471FBB217}"/>
          </ac:spMkLst>
        </pc:spChg>
      </pc:sldChg>
      <pc:sldChg chg="modSp">
        <pc:chgData name="Joe Smith" userId="S::joe.smith@crisis.org.uk::339c0dfa-b3e8-40d0-9156-d00e9ede1f4e" providerId="AD" clId="Web-{FD91902A-415A-7740-E72A-42E80E28A2C7}" dt="2019-06-19T14:42:55.524" v="188"/>
        <pc:sldMkLst>
          <pc:docMk/>
          <pc:sldMk cId="3442267441" sldId="347"/>
        </pc:sldMkLst>
        <pc:spChg chg="mod">
          <ac:chgData name="Joe Smith" userId="S::joe.smith@crisis.org.uk::339c0dfa-b3e8-40d0-9156-d00e9ede1f4e" providerId="AD" clId="Web-{FD91902A-415A-7740-E72A-42E80E28A2C7}" dt="2019-06-19T14:42:37.946" v="185" actId="20577"/>
          <ac:spMkLst>
            <pc:docMk/>
            <pc:sldMk cId="3442267441" sldId="347"/>
            <ac:spMk id="3" creationId="{B7198A4C-6DC0-45B9-A047-B75E14E6D01C}"/>
          </ac:spMkLst>
        </pc:spChg>
        <pc:spChg chg="mod">
          <ac:chgData name="Joe Smith" userId="S::joe.smith@crisis.org.uk::339c0dfa-b3e8-40d0-9156-d00e9ede1f4e" providerId="AD" clId="Web-{FD91902A-415A-7740-E72A-42E80E28A2C7}" dt="2019-06-19T14:42:55.524" v="188"/>
          <ac:spMkLst>
            <pc:docMk/>
            <pc:sldMk cId="3442267441" sldId="347"/>
            <ac:spMk id="5" creationId="{7F09B711-095E-4D23-8881-BB9471FBB217}"/>
          </ac:spMkLst>
        </pc:spChg>
      </pc:sldChg>
      <pc:sldChg chg="modSp">
        <pc:chgData name="Joe Smith" userId="S::joe.smith@crisis.org.uk::339c0dfa-b3e8-40d0-9156-d00e9ede1f4e" providerId="AD" clId="Web-{FD91902A-415A-7740-E72A-42E80E28A2C7}" dt="2019-06-19T14:42:15.992" v="177"/>
        <pc:sldMkLst>
          <pc:docMk/>
          <pc:sldMk cId="243893333" sldId="348"/>
        </pc:sldMkLst>
        <pc:spChg chg="mod">
          <ac:chgData name="Joe Smith" userId="S::joe.smith@crisis.org.uk::339c0dfa-b3e8-40d0-9156-d00e9ede1f4e" providerId="AD" clId="Web-{FD91902A-415A-7740-E72A-42E80E28A2C7}" dt="2019-06-19T14:42:11.352" v="174" actId="20577"/>
          <ac:spMkLst>
            <pc:docMk/>
            <pc:sldMk cId="243893333" sldId="348"/>
            <ac:spMk id="3" creationId="{B7198A4C-6DC0-45B9-A047-B75E14E6D01C}"/>
          </ac:spMkLst>
        </pc:spChg>
        <pc:spChg chg="mod">
          <ac:chgData name="Joe Smith" userId="S::joe.smith@crisis.org.uk::339c0dfa-b3e8-40d0-9156-d00e9ede1f4e" providerId="AD" clId="Web-{FD91902A-415A-7740-E72A-42E80E28A2C7}" dt="2019-06-19T14:42:15.992" v="177"/>
          <ac:spMkLst>
            <pc:docMk/>
            <pc:sldMk cId="243893333" sldId="348"/>
            <ac:spMk id="5" creationId="{7F09B711-095E-4D23-8881-BB9471FBB217}"/>
          </ac:spMkLst>
        </pc:spChg>
      </pc:sldChg>
      <pc:sldChg chg="del">
        <pc:chgData name="Joe Smith" userId="S::joe.smith@crisis.org.uk::339c0dfa-b3e8-40d0-9156-d00e9ede1f4e" providerId="AD" clId="Web-{FD91902A-415A-7740-E72A-42E80E28A2C7}" dt="2019-06-19T14:40:49.274" v="129"/>
        <pc:sldMkLst>
          <pc:docMk/>
          <pc:sldMk cId="961353906" sldId="356"/>
        </pc:sldMkLst>
      </pc:sldChg>
      <pc:sldChg chg="del">
        <pc:chgData name="Joe Smith" userId="S::joe.smith@crisis.org.uk::339c0dfa-b3e8-40d0-9156-d00e9ede1f4e" providerId="AD" clId="Web-{FD91902A-415A-7740-E72A-42E80E28A2C7}" dt="2019-06-19T14:41:42.993" v="153"/>
        <pc:sldMkLst>
          <pc:docMk/>
          <pc:sldMk cId="1664943762" sldId="357"/>
        </pc:sldMkLst>
      </pc:sldChg>
      <pc:sldChg chg="del">
        <pc:chgData name="Joe Smith" userId="S::joe.smith@crisis.org.uk::339c0dfa-b3e8-40d0-9156-d00e9ede1f4e" providerId="AD" clId="Web-{FD91902A-415A-7740-E72A-42E80E28A2C7}" dt="2019-06-19T14:41:42.993" v="152"/>
        <pc:sldMkLst>
          <pc:docMk/>
          <pc:sldMk cId="233896096" sldId="358"/>
        </pc:sldMkLst>
      </pc:sldChg>
      <pc:sldChg chg="modSp modNotes">
        <pc:chgData name="Joe Smith" userId="S::joe.smith@crisis.org.uk::339c0dfa-b3e8-40d0-9156-d00e9ede1f4e" providerId="AD" clId="Web-{FD91902A-415A-7740-E72A-42E80E28A2C7}" dt="2019-06-19T14:40:42.727" v="128"/>
        <pc:sldMkLst>
          <pc:docMk/>
          <pc:sldMk cId="4171467183" sldId="360"/>
        </pc:sldMkLst>
        <pc:spChg chg="mod">
          <ac:chgData name="Joe Smith" userId="S::joe.smith@crisis.org.uk::339c0dfa-b3e8-40d0-9156-d00e9ede1f4e" providerId="AD" clId="Web-{FD91902A-415A-7740-E72A-42E80E28A2C7}" dt="2019-06-19T14:39:44.352" v="72" actId="20577"/>
          <ac:spMkLst>
            <pc:docMk/>
            <pc:sldMk cId="4171467183" sldId="360"/>
            <ac:spMk id="5" creationId="{00000000-0000-0000-0000-000000000000}"/>
          </ac:spMkLst>
        </pc:spChg>
      </pc:sldChg>
      <pc:sldChg chg="addSp delSp modSp modNotes">
        <pc:chgData name="Joe Smith" userId="S::joe.smith@crisis.org.uk::339c0dfa-b3e8-40d0-9156-d00e9ede1f4e" providerId="AD" clId="Web-{FD91902A-415A-7740-E72A-42E80E28A2C7}" dt="2019-06-19T14:40:20.477" v="100"/>
        <pc:sldMkLst>
          <pc:docMk/>
          <pc:sldMk cId="2776376691" sldId="361"/>
        </pc:sldMkLst>
        <pc:spChg chg="mod">
          <ac:chgData name="Joe Smith" userId="S::joe.smith@crisis.org.uk::339c0dfa-b3e8-40d0-9156-d00e9ede1f4e" providerId="AD" clId="Web-{FD91902A-415A-7740-E72A-42E80E28A2C7}" dt="2019-06-19T14:39:16.196" v="68" actId="20577"/>
          <ac:spMkLst>
            <pc:docMk/>
            <pc:sldMk cId="2776376691" sldId="361"/>
            <ac:spMk id="5" creationId="{00000000-0000-0000-0000-000000000000}"/>
          </ac:spMkLst>
        </pc:spChg>
        <pc:graphicFrameChg chg="add del mod">
          <ac:chgData name="Joe Smith" userId="S::joe.smith@crisis.org.uk::339c0dfa-b3e8-40d0-9156-d00e9ede1f4e" providerId="AD" clId="Web-{FD91902A-415A-7740-E72A-42E80E28A2C7}" dt="2019-06-19T14:39:10.884" v="63"/>
          <ac:graphicFrameMkLst>
            <pc:docMk/>
            <pc:sldMk cId="2776376691" sldId="361"/>
            <ac:graphicFrameMk id="4" creationId="{75BA71AB-28A9-4E25-8248-C1222571B3D1}"/>
          </ac:graphicFrameMkLst>
        </pc:graphicFrameChg>
      </pc:sldChg>
      <pc:sldChg chg="modSp add replId">
        <pc:chgData name="Joe Smith" userId="S::joe.smith@crisis.org.uk::339c0dfa-b3e8-40d0-9156-d00e9ede1f4e" providerId="AD" clId="Web-{FD91902A-415A-7740-E72A-42E80E28A2C7}" dt="2019-06-19T14:43:18.383" v="200" actId="20577"/>
        <pc:sldMkLst>
          <pc:docMk/>
          <pc:sldMk cId="4076754869" sldId="363"/>
        </pc:sldMkLst>
        <pc:spChg chg="mod">
          <ac:chgData name="Joe Smith" userId="S::joe.smith@crisis.org.uk::339c0dfa-b3e8-40d0-9156-d00e9ede1f4e" providerId="AD" clId="Web-{FD91902A-415A-7740-E72A-42E80E28A2C7}" dt="2019-06-19T14:43:18.383" v="200" actId="20577"/>
          <ac:spMkLst>
            <pc:docMk/>
            <pc:sldMk cId="4076754869" sldId="363"/>
            <ac:spMk id="3" creationId="{B7198A4C-6DC0-45B9-A047-B75E14E6D01C}"/>
          </ac:spMkLst>
        </pc:spChg>
      </pc:sldChg>
    </pc:docChg>
  </pc:docChgLst>
  <pc:docChgLst>
    <pc:chgData name="Joe Smith" userId="S::joe.smith@crisis.org.uk::339c0dfa-b3e8-40d0-9156-d00e9ede1f4e" providerId="AD" clId="Web-{78FE6AC3-0E05-3921-932E-DA20A2A17108}"/>
    <pc:docChg chg="modSld">
      <pc:chgData name="Joe Smith" userId="S::joe.smith@crisis.org.uk::339c0dfa-b3e8-40d0-9156-d00e9ede1f4e" providerId="AD" clId="Web-{78FE6AC3-0E05-3921-932E-DA20A2A17108}" dt="2018-08-14T09:19:29.807" v="27"/>
      <pc:docMkLst>
        <pc:docMk/>
      </pc:docMkLst>
      <pc:sldChg chg="addSp modSp">
        <pc:chgData name="Joe Smith" userId="S::joe.smith@crisis.org.uk::339c0dfa-b3e8-40d0-9156-d00e9ede1f4e" providerId="AD" clId="Web-{78FE6AC3-0E05-3921-932E-DA20A2A17108}" dt="2018-08-14T09:19:29.807" v="27"/>
        <pc:sldMkLst>
          <pc:docMk/>
          <pc:sldMk cId="2184042120" sldId="313"/>
        </pc:sldMkLst>
        <pc:spChg chg="mod">
          <ac:chgData name="Joe Smith" userId="S::joe.smith@crisis.org.uk::339c0dfa-b3e8-40d0-9156-d00e9ede1f4e" providerId="AD" clId="Web-{78FE6AC3-0E05-3921-932E-DA20A2A17108}" dt="2018-08-14T09:19:29.807" v="27"/>
          <ac:spMkLst>
            <pc:docMk/>
            <pc:sldMk cId="2184042120" sldId="313"/>
            <ac:spMk id="3" creationId="{A7432F81-74D6-42C0-9CE1-9CCECEA9298C}"/>
          </ac:spMkLst>
        </pc:spChg>
        <pc:cxnChg chg="mod">
          <ac:chgData name="Joe Smith" userId="S::joe.smith@crisis.org.uk::339c0dfa-b3e8-40d0-9156-d00e9ede1f4e" providerId="AD" clId="Web-{78FE6AC3-0E05-3921-932E-DA20A2A17108}" dt="2018-08-14T09:17:07.743" v="2" actId="1076"/>
          <ac:cxnSpMkLst>
            <pc:docMk/>
            <pc:sldMk cId="2184042120" sldId="313"/>
            <ac:cxnSpMk id="2" creationId="{505CC7A9-65F1-44D7-ADA2-10A43F77459C}"/>
          </ac:cxnSpMkLst>
        </pc:cxnChg>
        <pc:cxnChg chg="add mod">
          <ac:chgData name="Joe Smith" userId="S::joe.smith@crisis.org.uk::339c0dfa-b3e8-40d0-9156-d00e9ede1f4e" providerId="AD" clId="Web-{78FE6AC3-0E05-3921-932E-DA20A2A17108}" dt="2018-08-14T09:17:34.540" v="5" actId="1076"/>
          <ac:cxnSpMkLst>
            <pc:docMk/>
            <pc:sldMk cId="2184042120" sldId="313"/>
            <ac:cxnSpMk id="14" creationId="{FC2EC3B3-C3EE-465C-87C3-1A5E3D437890}"/>
          </ac:cxnSpMkLst>
        </pc:cxnChg>
        <pc:cxnChg chg="add mod">
          <ac:chgData name="Joe Smith" userId="S::joe.smith@crisis.org.uk::339c0dfa-b3e8-40d0-9156-d00e9ede1f4e" providerId="AD" clId="Web-{78FE6AC3-0E05-3921-932E-DA20A2A17108}" dt="2018-08-14T09:17:45.181" v="7" actId="1076"/>
          <ac:cxnSpMkLst>
            <pc:docMk/>
            <pc:sldMk cId="2184042120" sldId="313"/>
            <ac:cxnSpMk id="15" creationId="{047CAD4A-DC5A-4085-8AA4-53DE488DE526}"/>
          </ac:cxnSpMkLst>
        </pc:cxnChg>
        <pc:cxnChg chg="add mod">
          <ac:chgData name="Joe Smith" userId="S::joe.smith@crisis.org.uk::339c0dfa-b3e8-40d0-9156-d00e9ede1f4e" providerId="AD" clId="Web-{78FE6AC3-0E05-3921-932E-DA20A2A17108}" dt="2018-08-14T09:17:54.447" v="10" actId="1076"/>
          <ac:cxnSpMkLst>
            <pc:docMk/>
            <pc:sldMk cId="2184042120" sldId="313"/>
            <ac:cxnSpMk id="16" creationId="{C282C097-55AC-427C-907D-941B65153018}"/>
          </ac:cxnSpMkLst>
        </pc:cxnChg>
        <pc:cxnChg chg="add mod">
          <ac:chgData name="Joe Smith" userId="S::joe.smith@crisis.org.uk::339c0dfa-b3e8-40d0-9156-d00e9ede1f4e" providerId="AD" clId="Web-{78FE6AC3-0E05-3921-932E-DA20A2A17108}" dt="2018-08-14T09:18:06.869" v="12" actId="1076"/>
          <ac:cxnSpMkLst>
            <pc:docMk/>
            <pc:sldMk cId="2184042120" sldId="313"/>
            <ac:cxnSpMk id="17" creationId="{7293D659-2912-41FB-BD85-2CE1CF04C59C}"/>
          </ac:cxnSpMkLst>
        </pc:cxnChg>
        <pc:cxnChg chg="add mod">
          <ac:chgData name="Joe Smith" userId="S::joe.smith@crisis.org.uk::339c0dfa-b3e8-40d0-9156-d00e9ede1f4e" providerId="AD" clId="Web-{78FE6AC3-0E05-3921-932E-DA20A2A17108}" dt="2018-08-14T09:18:34.760" v="17" actId="1076"/>
          <ac:cxnSpMkLst>
            <pc:docMk/>
            <pc:sldMk cId="2184042120" sldId="313"/>
            <ac:cxnSpMk id="18" creationId="{2DE71175-F266-4AE2-B794-44A290055189}"/>
          </ac:cxnSpMkLst>
        </pc:cxnChg>
        <pc:cxnChg chg="add mod">
          <ac:chgData name="Joe Smith" userId="S::joe.smith@crisis.org.uk::339c0dfa-b3e8-40d0-9156-d00e9ede1f4e" providerId="AD" clId="Web-{78FE6AC3-0E05-3921-932E-DA20A2A17108}" dt="2018-08-14T09:18:29.978" v="16" actId="1076"/>
          <ac:cxnSpMkLst>
            <pc:docMk/>
            <pc:sldMk cId="2184042120" sldId="313"/>
            <ac:cxnSpMk id="19" creationId="{EF879A64-7CD1-4CB0-A1FD-1E7BCE4EDBE9}"/>
          </ac:cxnSpMkLst>
        </pc:cxnChg>
      </pc:sldChg>
    </pc:docChg>
  </pc:docChgLst>
  <pc:docChgLst>
    <pc:chgData name="Joe Smith" userId="S::joe.smith@crisis.org.uk::339c0dfa-b3e8-40d0-9156-d00e9ede1f4e" providerId="AD" clId="Web-{DD9D8DA3-E8CE-AAE2-5C7A-55CC2EB41C89}"/>
    <pc:docChg chg="modSld">
      <pc:chgData name="Joe Smith" userId="S::joe.smith@crisis.org.uk::339c0dfa-b3e8-40d0-9156-d00e9ede1f4e" providerId="AD" clId="Web-{DD9D8DA3-E8CE-AAE2-5C7A-55CC2EB41C89}" dt="2019-06-25T14:05:09.321" v="38" actId="20577"/>
      <pc:docMkLst>
        <pc:docMk/>
      </pc:docMkLst>
      <pc:sldChg chg="modSp">
        <pc:chgData name="Joe Smith" userId="S::joe.smith@crisis.org.uk::339c0dfa-b3e8-40d0-9156-d00e9ede1f4e" providerId="AD" clId="Web-{DD9D8DA3-E8CE-AAE2-5C7A-55CC2EB41C89}" dt="2019-06-25T14:05:09.321" v="38" actId="20577"/>
        <pc:sldMkLst>
          <pc:docMk/>
          <pc:sldMk cId="1959760497" sldId="364"/>
        </pc:sldMkLst>
        <pc:spChg chg="mod">
          <ac:chgData name="Joe Smith" userId="S::joe.smith@crisis.org.uk::339c0dfa-b3e8-40d0-9156-d00e9ede1f4e" providerId="AD" clId="Web-{DD9D8DA3-E8CE-AAE2-5C7A-55CC2EB41C89}" dt="2019-06-25T14:05:09.321" v="38" actId="20577"/>
          <ac:spMkLst>
            <pc:docMk/>
            <pc:sldMk cId="1959760497" sldId="364"/>
            <ac:spMk id="2" creationId="{80495A3C-F07F-45AC-9042-9B4F3EC576D1}"/>
          </ac:spMkLst>
        </pc:spChg>
      </pc:sldChg>
    </pc:docChg>
  </pc:docChgLst>
  <pc:docChgLst>
    <pc:chgData name="Joe Smith" userId="S::joe.smith@crisis.org.uk::339c0dfa-b3e8-40d0-9156-d00e9ede1f4e" providerId="AD" clId="Web-{5165F954-6A98-10C4-F4AC-78EECF7554E4}"/>
    <pc:docChg chg="addSld delSld modSld">
      <pc:chgData name="Joe Smith" userId="S::joe.smith@crisis.org.uk::339c0dfa-b3e8-40d0-9156-d00e9ede1f4e" providerId="AD" clId="Web-{5165F954-6A98-10C4-F4AC-78EECF7554E4}" dt="2018-08-13T22:15:13.264" v="67" actId="20577"/>
      <pc:docMkLst>
        <pc:docMk/>
      </pc:docMkLst>
      <pc:sldChg chg="del">
        <pc:chgData name="Joe Smith" userId="S::joe.smith@crisis.org.uk::339c0dfa-b3e8-40d0-9156-d00e9ede1f4e" providerId="AD" clId="Web-{5165F954-6A98-10C4-F4AC-78EECF7554E4}" dt="2018-08-13T22:09:10.164" v="9"/>
        <pc:sldMkLst>
          <pc:docMk/>
          <pc:sldMk cId="2125604364" sldId="286"/>
        </pc:sldMkLst>
      </pc:sldChg>
      <pc:sldChg chg="addSp delSp modSp add replId">
        <pc:chgData name="Joe Smith" userId="S::joe.smith@crisis.org.uk::339c0dfa-b3e8-40d0-9156-d00e9ede1f4e" providerId="AD" clId="Web-{5165F954-6A98-10C4-F4AC-78EECF7554E4}" dt="2018-08-13T22:15:13.264" v="67" actId="20577"/>
        <pc:sldMkLst>
          <pc:docMk/>
          <pc:sldMk cId="2675014110" sldId="309"/>
        </pc:sldMkLst>
        <pc:spChg chg="add mod">
          <ac:chgData name="Joe Smith" userId="S::joe.smith@crisis.org.uk::339c0dfa-b3e8-40d0-9156-d00e9ede1f4e" providerId="AD" clId="Web-{5165F954-6A98-10C4-F4AC-78EECF7554E4}" dt="2018-08-13T22:13:53.869" v="58"/>
          <ac:spMkLst>
            <pc:docMk/>
            <pc:sldMk cId="2675014110" sldId="309"/>
            <ac:spMk id="2" creationId="{C49B8350-937C-45B3-BFE4-E3CC5B9F18C8}"/>
          </ac:spMkLst>
        </pc:spChg>
        <pc:spChg chg="mod">
          <ac:chgData name="Joe Smith" userId="S::joe.smith@crisis.org.uk::339c0dfa-b3e8-40d0-9156-d00e9ede1f4e" providerId="AD" clId="Web-{5165F954-6A98-10C4-F4AC-78EECF7554E4}" dt="2018-08-13T22:09:25.383" v="16" actId="20577"/>
          <ac:spMkLst>
            <pc:docMk/>
            <pc:sldMk cId="2675014110" sldId="309"/>
            <ac:spMk id="8" creationId="{D762A24C-A482-44BB-AFEB-8556C03B96A7}"/>
          </ac:spMkLst>
        </pc:spChg>
        <pc:spChg chg="add mod">
          <ac:chgData name="Joe Smith" userId="S::joe.smith@crisis.org.uk::339c0dfa-b3e8-40d0-9156-d00e9ede1f4e" providerId="AD" clId="Web-{5165F954-6A98-10C4-F4AC-78EECF7554E4}" dt="2018-08-13T22:14:24.357" v="60" actId="20577"/>
          <ac:spMkLst>
            <pc:docMk/>
            <pc:sldMk cId="2675014110" sldId="309"/>
            <ac:spMk id="14" creationId="{B292C2C0-DE52-46F7-917E-6FBFA2FB10E7}"/>
          </ac:spMkLst>
        </pc:spChg>
        <pc:spChg chg="add del mod">
          <ac:chgData name="Joe Smith" userId="S::joe.smith@crisis.org.uk::339c0dfa-b3e8-40d0-9156-d00e9ede1f4e" providerId="AD" clId="Web-{5165F954-6A98-10C4-F4AC-78EECF7554E4}" dt="2018-08-13T22:12:06.081" v="37"/>
          <ac:spMkLst>
            <pc:docMk/>
            <pc:sldMk cId="2675014110" sldId="309"/>
            <ac:spMk id="15" creationId="{C1010E94-F99B-4B50-AFD9-F436DB42505D}"/>
          </ac:spMkLst>
        </pc:spChg>
        <pc:spChg chg="add del mod">
          <ac:chgData name="Joe Smith" userId="S::joe.smith@crisis.org.uk::339c0dfa-b3e8-40d0-9156-d00e9ede1f4e" providerId="AD" clId="Web-{5165F954-6A98-10C4-F4AC-78EECF7554E4}" dt="2018-08-13T22:12:04.566" v="36"/>
          <ac:spMkLst>
            <pc:docMk/>
            <pc:sldMk cId="2675014110" sldId="309"/>
            <ac:spMk id="16" creationId="{CC31A871-F463-4E4C-B909-190491A6D237}"/>
          </ac:spMkLst>
        </pc:spChg>
        <pc:spChg chg="add del mod">
          <ac:chgData name="Joe Smith" userId="S::joe.smith@crisis.org.uk::339c0dfa-b3e8-40d0-9156-d00e9ede1f4e" providerId="AD" clId="Web-{5165F954-6A98-10C4-F4AC-78EECF7554E4}" dt="2018-08-13T22:12:03.456" v="35"/>
          <ac:spMkLst>
            <pc:docMk/>
            <pc:sldMk cId="2675014110" sldId="309"/>
            <ac:spMk id="17" creationId="{8D8A74E8-F8FE-487A-8F0F-51B068A4B920}"/>
          </ac:spMkLst>
        </pc:spChg>
        <pc:spChg chg="add mod">
          <ac:chgData name="Joe Smith" userId="S::joe.smith@crisis.org.uk::339c0dfa-b3e8-40d0-9156-d00e9ede1f4e" providerId="AD" clId="Web-{5165F954-6A98-10C4-F4AC-78EECF7554E4}" dt="2018-08-13T22:14:41.857" v="62" actId="20577"/>
          <ac:spMkLst>
            <pc:docMk/>
            <pc:sldMk cId="2675014110" sldId="309"/>
            <ac:spMk id="19" creationId="{9A0DFAFF-3571-48E1-998F-9B7AB7105A44}"/>
          </ac:spMkLst>
        </pc:spChg>
        <pc:spChg chg="add mod">
          <ac:chgData name="Joe Smith" userId="S::joe.smith@crisis.org.uk::339c0dfa-b3e8-40d0-9156-d00e9ede1f4e" providerId="AD" clId="Web-{5165F954-6A98-10C4-F4AC-78EECF7554E4}" dt="2018-08-13T22:14:54.607" v="64" actId="20577"/>
          <ac:spMkLst>
            <pc:docMk/>
            <pc:sldMk cId="2675014110" sldId="309"/>
            <ac:spMk id="22" creationId="{635DE2EF-FF81-47E0-94AD-53A35963C9D3}"/>
          </ac:spMkLst>
        </pc:spChg>
        <pc:spChg chg="add mod">
          <ac:chgData name="Joe Smith" userId="S::joe.smith@crisis.org.uk::339c0dfa-b3e8-40d0-9156-d00e9ede1f4e" providerId="AD" clId="Web-{5165F954-6A98-10C4-F4AC-78EECF7554E4}" dt="2018-08-13T22:15:13.264" v="67" actId="20577"/>
          <ac:spMkLst>
            <pc:docMk/>
            <pc:sldMk cId="2675014110" sldId="309"/>
            <ac:spMk id="24" creationId="{E725FF5A-E0DA-4A07-9EA3-8AF9B83F9D5D}"/>
          </ac:spMkLst>
        </pc:spChg>
        <pc:spChg chg="add mod">
          <ac:chgData name="Joe Smith" userId="S::joe.smith@crisis.org.uk::339c0dfa-b3e8-40d0-9156-d00e9ede1f4e" providerId="AD" clId="Web-{5165F954-6A98-10C4-F4AC-78EECF7554E4}" dt="2018-08-13T22:15:09.655" v="66" actId="20577"/>
          <ac:spMkLst>
            <pc:docMk/>
            <pc:sldMk cId="2675014110" sldId="309"/>
            <ac:spMk id="25" creationId="{8D7B170A-7357-4358-A6E3-B57ECA0C8D10}"/>
          </ac:spMkLst>
        </pc:spChg>
        <pc:spChg chg="del">
          <ac:chgData name="Joe Smith" userId="S::joe.smith@crisis.org.uk::339c0dfa-b3e8-40d0-9156-d00e9ede1f4e" providerId="AD" clId="Web-{5165F954-6A98-10C4-F4AC-78EECF7554E4}" dt="2018-08-13T22:09:03.758" v="4"/>
          <ac:spMkLst>
            <pc:docMk/>
            <pc:sldMk cId="2675014110" sldId="309"/>
            <ac:spMk id="26" creationId="{83222E57-E1DC-4EC8-A522-2122B8321D93}"/>
          </ac:spMkLst>
        </pc:spChg>
        <pc:spChg chg="del">
          <ac:chgData name="Joe Smith" userId="S::joe.smith@crisis.org.uk::339c0dfa-b3e8-40d0-9156-d00e9ede1f4e" providerId="AD" clId="Web-{5165F954-6A98-10C4-F4AC-78EECF7554E4}" dt="2018-08-13T22:09:03.758" v="3"/>
          <ac:spMkLst>
            <pc:docMk/>
            <pc:sldMk cId="2675014110" sldId="309"/>
            <ac:spMk id="27" creationId="{1A9BD660-2E4F-417F-ACCB-20D384F53209}"/>
          </ac:spMkLst>
        </pc:spChg>
        <pc:spChg chg="del">
          <ac:chgData name="Joe Smith" userId="S::joe.smith@crisis.org.uk::339c0dfa-b3e8-40d0-9156-d00e9ede1f4e" providerId="AD" clId="Web-{5165F954-6A98-10C4-F4AC-78EECF7554E4}" dt="2018-08-13T22:09:03.758" v="2"/>
          <ac:spMkLst>
            <pc:docMk/>
            <pc:sldMk cId="2675014110" sldId="309"/>
            <ac:spMk id="28" creationId="{BFAD7015-ECB2-4A32-A366-72CEF253AC1C}"/>
          </ac:spMkLst>
        </pc:spChg>
        <pc:spChg chg="del">
          <ac:chgData name="Joe Smith" userId="S::joe.smith@crisis.org.uk::339c0dfa-b3e8-40d0-9156-d00e9ede1f4e" providerId="AD" clId="Web-{5165F954-6A98-10C4-F4AC-78EECF7554E4}" dt="2018-08-13T22:09:03.758" v="1"/>
          <ac:spMkLst>
            <pc:docMk/>
            <pc:sldMk cId="2675014110" sldId="309"/>
            <ac:spMk id="29" creationId="{97D47FBE-185C-4D83-B582-77FC467DD42C}"/>
          </ac:spMkLst>
        </pc:spChg>
        <pc:spChg chg="add mod">
          <ac:chgData name="Joe Smith" userId="S::joe.smith@crisis.org.uk::339c0dfa-b3e8-40d0-9156-d00e9ede1f4e" providerId="AD" clId="Web-{5165F954-6A98-10C4-F4AC-78EECF7554E4}" dt="2018-08-13T22:13:03.478" v="52" actId="1076"/>
          <ac:spMkLst>
            <pc:docMk/>
            <pc:sldMk cId="2675014110" sldId="309"/>
            <ac:spMk id="30" creationId="{DF7C75CC-3DBE-4735-88C7-372A00759E26}"/>
          </ac:spMkLst>
        </pc:spChg>
        <pc:picChg chg="del">
          <ac:chgData name="Joe Smith" userId="S::joe.smith@crisis.org.uk::339c0dfa-b3e8-40d0-9156-d00e9ede1f4e" providerId="AD" clId="Web-{5165F954-6A98-10C4-F4AC-78EECF7554E4}" dt="2018-08-13T22:09:03.773" v="6"/>
          <ac:picMkLst>
            <pc:docMk/>
            <pc:sldMk cId="2675014110" sldId="309"/>
            <ac:picMk id="21" creationId="{D5802170-2E19-4520-9A8B-83EAF006AF4C}"/>
          </ac:picMkLst>
        </pc:picChg>
        <pc:picChg chg="del">
          <ac:chgData name="Joe Smith" userId="S::joe.smith@crisis.org.uk::339c0dfa-b3e8-40d0-9156-d00e9ede1f4e" providerId="AD" clId="Web-{5165F954-6A98-10C4-F4AC-78EECF7554E4}" dt="2018-08-13T22:09:03.758" v="5"/>
          <ac:picMkLst>
            <pc:docMk/>
            <pc:sldMk cId="2675014110" sldId="309"/>
            <ac:picMk id="23" creationId="{C7AF0FEF-FD53-4E4B-9CB7-7FED69674FE8}"/>
          </ac:picMkLst>
        </pc:picChg>
        <pc:cxnChg chg="del">
          <ac:chgData name="Joe Smith" userId="S::joe.smith@crisis.org.uk::339c0dfa-b3e8-40d0-9156-d00e9ede1f4e" providerId="AD" clId="Web-{5165F954-6A98-10C4-F4AC-78EECF7554E4}" dt="2018-08-13T22:09:03.773" v="8"/>
          <ac:cxnSpMkLst>
            <pc:docMk/>
            <pc:sldMk cId="2675014110" sldId="309"/>
            <ac:cxnSpMk id="18" creationId="{2FB23245-AC47-41C2-8AB8-791C8C1B3FA4}"/>
          </ac:cxnSpMkLst>
        </pc:cxnChg>
        <pc:cxnChg chg="del">
          <ac:chgData name="Joe Smith" userId="S::joe.smith@crisis.org.uk::339c0dfa-b3e8-40d0-9156-d00e9ede1f4e" providerId="AD" clId="Web-{5165F954-6A98-10C4-F4AC-78EECF7554E4}" dt="2018-08-13T22:09:03.773" v="7"/>
          <ac:cxnSpMkLst>
            <pc:docMk/>
            <pc:sldMk cId="2675014110" sldId="309"/>
            <ac:cxnSpMk id="20" creationId="{E785EB43-704E-4078-AF4D-424E4701CED6}"/>
          </ac:cxnSpMkLst>
        </pc:cxnChg>
      </pc:sldChg>
    </pc:docChg>
  </pc:docChgLst>
  <pc:docChgLst>
    <pc:chgData name="Joe Smith" userId="S::joe.smith@crisis.org.uk::339c0dfa-b3e8-40d0-9156-d00e9ede1f4e" providerId="AD" clId="Web-{0F4CF972-469C-1FE7-05FF-A860381E14C2}"/>
    <pc:docChg chg="modSld">
      <pc:chgData name="Joe Smith" userId="S::joe.smith@crisis.org.uk::339c0dfa-b3e8-40d0-9156-d00e9ede1f4e" providerId="AD" clId="Web-{0F4CF972-469C-1FE7-05FF-A860381E14C2}" dt="2018-08-14T08:39:36.548" v="146" actId="1076"/>
      <pc:docMkLst>
        <pc:docMk/>
      </pc:docMkLst>
      <pc:sldChg chg="addSp delSp modSp">
        <pc:chgData name="Joe Smith" userId="S::joe.smith@crisis.org.uk::339c0dfa-b3e8-40d0-9156-d00e9ede1f4e" providerId="AD" clId="Web-{0F4CF972-469C-1FE7-05FF-A860381E14C2}" dt="2018-08-14T08:39:36.548" v="146" actId="1076"/>
        <pc:sldMkLst>
          <pc:docMk/>
          <pc:sldMk cId="2343568461" sldId="295"/>
        </pc:sldMkLst>
        <pc:spChg chg="del">
          <ac:chgData name="Joe Smith" userId="S::joe.smith@crisis.org.uk::339c0dfa-b3e8-40d0-9156-d00e9ede1f4e" providerId="AD" clId="Web-{0F4CF972-469C-1FE7-05FF-A860381E14C2}" dt="2018-08-14T08:31:58.307" v="4"/>
          <ac:spMkLst>
            <pc:docMk/>
            <pc:sldMk cId="2343568461" sldId="295"/>
            <ac:spMk id="2" creationId="{31A5419E-1973-4339-B7AB-4FB75F450C13}"/>
          </ac:spMkLst>
        </pc:spChg>
        <pc:spChg chg="del">
          <ac:chgData name="Joe Smith" userId="S::joe.smith@crisis.org.uk::339c0dfa-b3e8-40d0-9156-d00e9ede1f4e" providerId="AD" clId="Web-{0F4CF972-469C-1FE7-05FF-A860381E14C2}" dt="2018-08-14T08:31:58.291" v="3"/>
          <ac:spMkLst>
            <pc:docMk/>
            <pc:sldMk cId="2343568461" sldId="295"/>
            <ac:spMk id="5" creationId="{34A765DE-BE5C-4860-BAB4-F717F1B5503B}"/>
          </ac:spMkLst>
        </pc:spChg>
        <pc:spChg chg="add del mod">
          <ac:chgData name="Joe Smith" userId="S::joe.smith@crisis.org.uk::339c0dfa-b3e8-40d0-9156-d00e9ede1f4e" providerId="AD" clId="Web-{0F4CF972-469C-1FE7-05FF-A860381E14C2}" dt="2018-08-14T08:32:40.947" v="13"/>
          <ac:spMkLst>
            <pc:docMk/>
            <pc:sldMk cId="2343568461" sldId="295"/>
            <ac:spMk id="6" creationId="{51474B40-072B-4C7E-AD5D-12BAD6CD69F5}"/>
          </ac:spMkLst>
        </pc:spChg>
        <pc:spChg chg="add del mod">
          <ac:chgData name="Joe Smith" userId="S::joe.smith@crisis.org.uk::339c0dfa-b3e8-40d0-9156-d00e9ede1f4e" providerId="AD" clId="Web-{0F4CF972-469C-1FE7-05FF-A860381E14C2}" dt="2018-08-14T08:32:22.541" v="9"/>
          <ac:spMkLst>
            <pc:docMk/>
            <pc:sldMk cId="2343568461" sldId="295"/>
            <ac:spMk id="8" creationId="{949D3FDE-DA92-4CAC-BE4F-6FD0C750979C}"/>
          </ac:spMkLst>
        </pc:spChg>
        <pc:spChg chg="add">
          <ac:chgData name="Joe Smith" userId="S::joe.smith@crisis.org.uk::339c0dfa-b3e8-40d0-9156-d00e9ede1f4e" providerId="AD" clId="Web-{0F4CF972-469C-1FE7-05FF-A860381E14C2}" dt="2018-08-14T08:32:01.666" v="5"/>
          <ac:spMkLst>
            <pc:docMk/>
            <pc:sldMk cId="2343568461" sldId="295"/>
            <ac:spMk id="9" creationId="{DE5DC9EC-0C55-46F7-82DE-87B47B4BAE6E}"/>
          </ac:spMkLst>
        </pc:spChg>
        <pc:spChg chg="add del mod">
          <ac:chgData name="Joe Smith" userId="S::joe.smith@crisis.org.uk::339c0dfa-b3e8-40d0-9156-d00e9ede1f4e" providerId="AD" clId="Web-{0F4CF972-469C-1FE7-05FF-A860381E14C2}" dt="2018-08-14T08:33:18.711" v="54" actId="20577"/>
          <ac:spMkLst>
            <pc:docMk/>
            <pc:sldMk cId="2343568461" sldId="295"/>
            <ac:spMk id="10" creationId="{89960B85-1828-40AE-A343-FCC92301B7F6}"/>
          </ac:spMkLst>
        </pc:spChg>
        <pc:spChg chg="del">
          <ac:chgData name="Joe Smith" userId="S::joe.smith@crisis.org.uk::339c0dfa-b3e8-40d0-9156-d00e9ede1f4e" providerId="AD" clId="Web-{0F4CF972-469C-1FE7-05FF-A860381E14C2}" dt="2018-08-14T08:31:58.275" v="1"/>
          <ac:spMkLst>
            <pc:docMk/>
            <pc:sldMk cId="2343568461" sldId="295"/>
            <ac:spMk id="12" creationId="{D9BF4C33-D283-480B-A321-CC3F256CB715}"/>
          </ac:spMkLst>
        </pc:spChg>
        <pc:spChg chg="add mod">
          <ac:chgData name="Joe Smith" userId="S::joe.smith@crisis.org.uk::339c0dfa-b3e8-40d0-9156-d00e9ede1f4e" providerId="AD" clId="Web-{0F4CF972-469C-1FE7-05FF-A860381E14C2}" dt="2018-08-14T08:35:54.537" v="88" actId="1076"/>
          <ac:spMkLst>
            <pc:docMk/>
            <pc:sldMk cId="2343568461" sldId="295"/>
            <ac:spMk id="16" creationId="{0F69B09B-F27B-4806-8C51-DEBB43EA9C13}"/>
          </ac:spMkLst>
        </pc:spChg>
        <pc:spChg chg="add mod">
          <ac:chgData name="Joe Smith" userId="S::joe.smith@crisis.org.uk::339c0dfa-b3e8-40d0-9156-d00e9ede1f4e" providerId="AD" clId="Web-{0F4CF972-469C-1FE7-05FF-A860381E14C2}" dt="2018-08-14T08:36:11.974" v="93" actId="1076"/>
          <ac:spMkLst>
            <pc:docMk/>
            <pc:sldMk cId="2343568461" sldId="295"/>
            <ac:spMk id="17" creationId="{FEC71AB3-13EC-4571-951F-BC8AE30D1BBB}"/>
          </ac:spMkLst>
        </pc:spChg>
        <pc:spChg chg="add mod">
          <ac:chgData name="Joe Smith" userId="S::joe.smith@crisis.org.uk::339c0dfa-b3e8-40d0-9156-d00e9ede1f4e" providerId="AD" clId="Web-{0F4CF972-469C-1FE7-05FF-A860381E14C2}" dt="2018-08-14T08:35:59.411" v="89" actId="1076"/>
          <ac:spMkLst>
            <pc:docMk/>
            <pc:sldMk cId="2343568461" sldId="295"/>
            <ac:spMk id="18" creationId="{8B82E225-BE34-4932-817F-5B0239B1F1F8}"/>
          </ac:spMkLst>
        </pc:spChg>
        <pc:spChg chg="add mod">
          <ac:chgData name="Joe Smith" userId="S::joe.smith@crisis.org.uk::339c0dfa-b3e8-40d0-9156-d00e9ede1f4e" providerId="AD" clId="Web-{0F4CF972-469C-1FE7-05FF-A860381E14C2}" dt="2018-08-14T08:35:05.491" v="75" actId="1076"/>
          <ac:spMkLst>
            <pc:docMk/>
            <pc:sldMk cId="2343568461" sldId="295"/>
            <ac:spMk id="20" creationId="{1A4EDE7B-14E3-4475-8D4A-BBD94117EC8F}"/>
          </ac:spMkLst>
        </pc:spChg>
        <pc:spChg chg="add mod">
          <ac:chgData name="Joe Smith" userId="S::joe.smith@crisis.org.uk::339c0dfa-b3e8-40d0-9156-d00e9ede1f4e" providerId="AD" clId="Web-{0F4CF972-469C-1FE7-05FF-A860381E14C2}" dt="2018-08-14T08:38:31.362" v="131" actId="1076"/>
          <ac:spMkLst>
            <pc:docMk/>
            <pc:sldMk cId="2343568461" sldId="295"/>
            <ac:spMk id="21" creationId="{A19DBFFE-CE12-49FE-BDAA-B3CBD6B70DCB}"/>
          </ac:spMkLst>
        </pc:spChg>
        <pc:spChg chg="add mod">
          <ac:chgData name="Joe Smith" userId="S::joe.smith@crisis.org.uk::339c0dfa-b3e8-40d0-9156-d00e9ede1f4e" providerId="AD" clId="Web-{0F4CF972-469C-1FE7-05FF-A860381E14C2}" dt="2018-08-14T08:38:28.799" v="130" actId="1076"/>
          <ac:spMkLst>
            <pc:docMk/>
            <pc:sldMk cId="2343568461" sldId="295"/>
            <ac:spMk id="22" creationId="{E05F77EC-3AEA-4AE9-852E-D158A5BD9D0E}"/>
          </ac:spMkLst>
        </pc:spChg>
        <pc:spChg chg="add mod">
          <ac:chgData name="Joe Smith" userId="S::joe.smith@crisis.org.uk::339c0dfa-b3e8-40d0-9156-d00e9ede1f4e" providerId="AD" clId="Web-{0F4CF972-469C-1FE7-05FF-A860381E14C2}" dt="2018-08-14T08:39:15.798" v="142" actId="1076"/>
          <ac:spMkLst>
            <pc:docMk/>
            <pc:sldMk cId="2343568461" sldId="295"/>
            <ac:spMk id="34" creationId="{9D6D12DA-F3B8-4579-8026-0DCBC8E4B48D}"/>
          </ac:spMkLst>
        </pc:spChg>
        <pc:spChg chg="add mod">
          <ac:chgData name="Joe Smith" userId="S::joe.smith@crisis.org.uk::339c0dfa-b3e8-40d0-9156-d00e9ede1f4e" providerId="AD" clId="Web-{0F4CF972-469C-1FE7-05FF-A860381E14C2}" dt="2018-08-14T08:39:25.079" v="144" actId="1076"/>
          <ac:spMkLst>
            <pc:docMk/>
            <pc:sldMk cId="2343568461" sldId="295"/>
            <ac:spMk id="35" creationId="{08E2E5E3-8CE7-492A-A47C-3261EC44940C}"/>
          </ac:spMkLst>
        </pc:spChg>
        <pc:spChg chg="add mod">
          <ac:chgData name="Joe Smith" userId="S::joe.smith@crisis.org.uk::339c0dfa-b3e8-40d0-9156-d00e9ede1f4e" providerId="AD" clId="Web-{0F4CF972-469C-1FE7-05FF-A860381E14C2}" dt="2018-08-14T08:39:36.548" v="146" actId="1076"/>
          <ac:spMkLst>
            <pc:docMk/>
            <pc:sldMk cId="2343568461" sldId="295"/>
            <ac:spMk id="36" creationId="{893A10FD-D3BA-418B-B2D9-F9BD848A2847}"/>
          </ac:spMkLst>
        </pc:spChg>
        <pc:picChg chg="del">
          <ac:chgData name="Joe Smith" userId="S::joe.smith@crisis.org.uk::339c0dfa-b3e8-40d0-9156-d00e9ede1f4e" providerId="AD" clId="Web-{0F4CF972-469C-1FE7-05FF-A860381E14C2}" dt="2018-08-14T08:31:58.275" v="2"/>
          <ac:picMkLst>
            <pc:docMk/>
            <pc:sldMk cId="2343568461" sldId="295"/>
            <ac:picMk id="4" creationId="{AC07814D-E46D-413B-9960-1048B52CA172}"/>
          </ac:picMkLst>
        </pc:picChg>
        <pc:picChg chg="del">
          <ac:chgData name="Joe Smith" userId="S::joe.smith@crisis.org.uk::339c0dfa-b3e8-40d0-9156-d00e9ede1f4e" providerId="AD" clId="Web-{0F4CF972-469C-1FE7-05FF-A860381E14C2}" dt="2018-08-14T08:31:58.275" v="0"/>
          <ac:picMkLst>
            <pc:docMk/>
            <pc:sldMk cId="2343568461" sldId="295"/>
            <ac:picMk id="13" creationId="{26ADAD26-63C2-4F52-B3C4-009723368841}"/>
          </ac:picMkLst>
        </pc:picChg>
        <pc:cxnChg chg="add del mod">
          <ac:chgData name="Joe Smith" userId="S::joe.smith@crisis.org.uk::339c0dfa-b3e8-40d0-9156-d00e9ede1f4e" providerId="AD" clId="Web-{0F4CF972-469C-1FE7-05FF-A860381E14C2}" dt="2018-08-14T08:36:35.176" v="96"/>
          <ac:cxnSpMkLst>
            <pc:docMk/>
            <pc:sldMk cId="2343568461" sldId="295"/>
            <ac:cxnSpMk id="23" creationId="{A1EA4721-31FF-4546-A18D-F556FC12F956}"/>
          </ac:cxnSpMkLst>
        </pc:cxnChg>
        <pc:cxnChg chg="add mod">
          <ac:chgData name="Joe Smith" userId="S::joe.smith@crisis.org.uk::339c0dfa-b3e8-40d0-9156-d00e9ede1f4e" providerId="AD" clId="Web-{0F4CF972-469C-1FE7-05FF-A860381E14C2}" dt="2018-08-14T08:37:52.784" v="111" actId="1076"/>
          <ac:cxnSpMkLst>
            <pc:docMk/>
            <pc:sldMk cId="2343568461" sldId="295"/>
            <ac:cxnSpMk id="25" creationId="{7B8C87A0-B7AA-44E2-9A25-0C6B4D6A796F}"/>
          </ac:cxnSpMkLst>
        </pc:cxnChg>
        <pc:cxnChg chg="add mod">
          <ac:chgData name="Joe Smith" userId="S::joe.smith@crisis.org.uk::339c0dfa-b3e8-40d0-9156-d00e9ede1f4e" providerId="AD" clId="Web-{0F4CF972-469C-1FE7-05FF-A860381E14C2}" dt="2018-08-14T08:37:43.284" v="108" actId="1076"/>
          <ac:cxnSpMkLst>
            <pc:docMk/>
            <pc:sldMk cId="2343568461" sldId="295"/>
            <ac:cxnSpMk id="26" creationId="{634C54A2-9806-459E-A99E-57F7D3AA9971}"/>
          </ac:cxnSpMkLst>
        </pc:cxnChg>
        <pc:cxnChg chg="add mod">
          <ac:chgData name="Joe Smith" userId="S::joe.smith@crisis.org.uk::339c0dfa-b3e8-40d0-9156-d00e9ede1f4e" providerId="AD" clId="Web-{0F4CF972-469C-1FE7-05FF-A860381E14C2}" dt="2018-08-14T08:37:49.675" v="110" actId="1076"/>
          <ac:cxnSpMkLst>
            <pc:docMk/>
            <pc:sldMk cId="2343568461" sldId="295"/>
            <ac:cxnSpMk id="27" creationId="{467CD657-ECBC-4551-AC49-0C2699977DC0}"/>
          </ac:cxnSpMkLst>
        </pc:cxnChg>
        <pc:cxnChg chg="add mod">
          <ac:chgData name="Joe Smith" userId="S::joe.smith@crisis.org.uk::339c0dfa-b3e8-40d0-9156-d00e9ede1f4e" providerId="AD" clId="Web-{0F4CF972-469C-1FE7-05FF-A860381E14C2}" dt="2018-08-14T08:38:11.846" v="121" actId="1076"/>
          <ac:cxnSpMkLst>
            <pc:docMk/>
            <pc:sldMk cId="2343568461" sldId="295"/>
            <ac:cxnSpMk id="28" creationId="{168A640C-ABC5-4FD0-8326-FF0B3DB0B396}"/>
          </ac:cxnSpMkLst>
        </pc:cxnChg>
        <pc:cxnChg chg="add mod">
          <ac:chgData name="Joe Smith" userId="S::joe.smith@crisis.org.uk::339c0dfa-b3e8-40d0-9156-d00e9ede1f4e" providerId="AD" clId="Web-{0F4CF972-469C-1FE7-05FF-A860381E14C2}" dt="2018-08-14T08:38:11.846" v="122" actId="1076"/>
          <ac:cxnSpMkLst>
            <pc:docMk/>
            <pc:sldMk cId="2343568461" sldId="295"/>
            <ac:cxnSpMk id="29" creationId="{640410A6-3264-4DE2-816E-3DE4DEDBDBC8}"/>
          </ac:cxnSpMkLst>
        </pc:cxnChg>
        <pc:cxnChg chg="add mod">
          <ac:chgData name="Joe Smith" userId="S::joe.smith@crisis.org.uk::339c0dfa-b3e8-40d0-9156-d00e9ede1f4e" providerId="AD" clId="Web-{0F4CF972-469C-1FE7-05FF-A860381E14C2}" dt="2018-08-14T08:38:11.862" v="123" actId="1076"/>
          <ac:cxnSpMkLst>
            <pc:docMk/>
            <pc:sldMk cId="2343568461" sldId="295"/>
            <ac:cxnSpMk id="30" creationId="{0DB300CE-9F01-4783-A982-1B320F5F4B39}"/>
          </ac:cxnSpMkLst>
        </pc:cxnChg>
        <pc:cxnChg chg="add mod">
          <ac:chgData name="Joe Smith" userId="S::joe.smith@crisis.org.uk::339c0dfa-b3e8-40d0-9156-d00e9ede1f4e" providerId="AD" clId="Web-{0F4CF972-469C-1FE7-05FF-A860381E14C2}" dt="2018-08-14T08:38:24.049" v="127" actId="1076"/>
          <ac:cxnSpMkLst>
            <pc:docMk/>
            <pc:sldMk cId="2343568461" sldId="295"/>
            <ac:cxnSpMk id="31" creationId="{91178671-B6F5-4E22-B125-EEFBC4459905}"/>
          </ac:cxnSpMkLst>
        </pc:cxnChg>
        <pc:cxnChg chg="add mod">
          <ac:chgData name="Joe Smith" userId="S::joe.smith@crisis.org.uk::339c0dfa-b3e8-40d0-9156-d00e9ede1f4e" providerId="AD" clId="Web-{0F4CF972-469C-1FE7-05FF-A860381E14C2}" dt="2018-08-14T08:38:24.049" v="128" actId="1076"/>
          <ac:cxnSpMkLst>
            <pc:docMk/>
            <pc:sldMk cId="2343568461" sldId="295"/>
            <ac:cxnSpMk id="32" creationId="{8643A129-2BEE-4FA1-B954-B59453638962}"/>
          </ac:cxnSpMkLst>
        </pc:cxnChg>
        <pc:cxnChg chg="add mod">
          <ac:chgData name="Joe Smith" userId="S::joe.smith@crisis.org.uk::339c0dfa-b3e8-40d0-9156-d00e9ede1f4e" providerId="AD" clId="Web-{0F4CF972-469C-1FE7-05FF-A860381E14C2}" dt="2018-08-14T08:38:24.065" v="129" actId="1076"/>
          <ac:cxnSpMkLst>
            <pc:docMk/>
            <pc:sldMk cId="2343568461" sldId="295"/>
            <ac:cxnSpMk id="33" creationId="{1036DF24-6E6D-4B0F-A1D3-A0B12822F758}"/>
          </ac:cxnSpMkLst>
        </pc:cxnChg>
      </pc:sldChg>
    </pc:docChg>
  </pc:docChgLst>
  <pc:docChgLst>
    <pc:chgData name="Joe Smith" userId="10030000A803774B@LIVE.COM" providerId="AD" clId="Web-{3B4D2510-BDC7-42CC-BAF4-36B188530177}"/>
    <pc:docChg chg="modSld">
      <pc:chgData name="Joe Smith" userId="10030000A803774B@LIVE.COM" providerId="AD" clId="Web-{3B4D2510-BDC7-42CC-BAF4-36B188530177}" dt="2018-02-21T14:57:14.034" v="11"/>
      <pc:docMkLst>
        <pc:docMk/>
      </pc:docMkLst>
      <pc:sldChg chg="modSp">
        <pc:chgData name="Joe Smith" userId="10030000A803774B@LIVE.COM" providerId="AD" clId="Web-{3B4D2510-BDC7-42CC-BAF4-36B188530177}" dt="2018-02-21T14:57:14.034" v="11"/>
        <pc:sldMkLst>
          <pc:docMk/>
          <pc:sldMk cId="3493862784" sldId="258"/>
        </pc:sldMkLst>
        <pc:spChg chg="mod">
          <ac:chgData name="Joe Smith" userId="10030000A803774B@LIVE.COM" providerId="AD" clId="Web-{3B4D2510-BDC7-42CC-BAF4-36B188530177}" dt="2018-02-21T14:57:14.034" v="11"/>
          <ac:spMkLst>
            <pc:docMk/>
            <pc:sldMk cId="3493862784" sldId="258"/>
            <ac:spMk id="4" creationId="{00000000-0000-0000-0000-000000000000}"/>
          </ac:spMkLst>
        </pc:spChg>
      </pc:sldChg>
    </pc:docChg>
  </pc:docChgLst>
  <pc:docChgLst>
    <pc:chgData name="Joe Smith" userId="S::joe.smith@crisis.org.uk::339c0dfa-b3e8-40d0-9156-d00e9ede1f4e" providerId="AD" clId="Web-{42310E51-4ADA-4082-81A1-484D368C3020}"/>
    <pc:docChg chg="modSld">
      <pc:chgData name="Joe Smith" userId="S::joe.smith@crisis.org.uk::339c0dfa-b3e8-40d0-9156-d00e9ede1f4e" providerId="AD" clId="Web-{42310E51-4ADA-4082-81A1-484D368C3020}" dt="2019-01-15T23:17:05.533" v="956" actId="20577"/>
      <pc:docMkLst>
        <pc:docMk/>
      </pc:docMkLst>
      <pc:sldChg chg="modSp">
        <pc:chgData name="Joe Smith" userId="S::joe.smith@crisis.org.uk::339c0dfa-b3e8-40d0-9156-d00e9ede1f4e" providerId="AD" clId="Web-{42310E51-4ADA-4082-81A1-484D368C3020}" dt="2019-01-15T22:29:08.856" v="109" actId="20577"/>
        <pc:sldMkLst>
          <pc:docMk/>
          <pc:sldMk cId="3584084353" sldId="329"/>
        </pc:sldMkLst>
        <pc:spChg chg="mod">
          <ac:chgData name="Joe Smith" userId="S::joe.smith@crisis.org.uk::339c0dfa-b3e8-40d0-9156-d00e9ede1f4e" providerId="AD" clId="Web-{42310E51-4ADA-4082-81A1-484D368C3020}" dt="2019-01-15T22:29:08.856" v="109" actId="20577"/>
          <ac:spMkLst>
            <pc:docMk/>
            <pc:sldMk cId="3584084353" sldId="329"/>
            <ac:spMk id="3" creationId="{336E2A3F-0CAA-4827-9274-141B5E49E6F1}"/>
          </ac:spMkLst>
        </pc:spChg>
      </pc:sldChg>
      <pc:sldChg chg="addSp modSp">
        <pc:chgData name="Joe Smith" userId="S::joe.smith@crisis.org.uk::339c0dfa-b3e8-40d0-9156-d00e9ede1f4e" providerId="AD" clId="Web-{42310E51-4ADA-4082-81A1-484D368C3020}" dt="2019-01-15T23:10:22.376" v="939" actId="20577"/>
        <pc:sldMkLst>
          <pc:docMk/>
          <pc:sldMk cId="935000212" sldId="334"/>
        </pc:sldMkLst>
        <pc:spChg chg="mod">
          <ac:chgData name="Joe Smith" userId="S::joe.smith@crisis.org.uk::339c0dfa-b3e8-40d0-9156-d00e9ede1f4e" providerId="AD" clId="Web-{42310E51-4ADA-4082-81A1-484D368C3020}" dt="2019-01-15T23:08:58.938" v="919" actId="20577"/>
          <ac:spMkLst>
            <pc:docMk/>
            <pc:sldMk cId="935000212" sldId="334"/>
            <ac:spMk id="2" creationId="{C39DBB40-7A2B-4C19-9FBE-A35848FBE8B3}"/>
          </ac:spMkLst>
        </pc:spChg>
        <pc:spChg chg="add mod">
          <ac:chgData name="Joe Smith" userId="S::joe.smith@crisis.org.uk::339c0dfa-b3e8-40d0-9156-d00e9ede1f4e" providerId="AD" clId="Web-{42310E51-4ADA-4082-81A1-484D368C3020}" dt="2019-01-15T23:10:22.376" v="939" actId="20577"/>
          <ac:spMkLst>
            <pc:docMk/>
            <pc:sldMk cId="935000212" sldId="334"/>
            <ac:spMk id="4" creationId="{7E6CBF0F-1AA2-4377-8E90-B75FD7C92505}"/>
          </ac:spMkLst>
        </pc:spChg>
      </pc:sldChg>
      <pc:sldChg chg="modSp">
        <pc:chgData name="Joe Smith" userId="S::joe.smith@crisis.org.uk::339c0dfa-b3e8-40d0-9156-d00e9ede1f4e" providerId="AD" clId="Web-{42310E51-4ADA-4082-81A1-484D368C3020}" dt="2019-01-15T22:28:35.294" v="100" actId="20577"/>
        <pc:sldMkLst>
          <pc:docMk/>
          <pc:sldMk cId="3442267441" sldId="347"/>
        </pc:sldMkLst>
        <pc:spChg chg="mod">
          <ac:chgData name="Joe Smith" userId="S::joe.smith@crisis.org.uk::339c0dfa-b3e8-40d0-9156-d00e9ede1f4e" providerId="AD" clId="Web-{42310E51-4ADA-4082-81A1-484D368C3020}" dt="2019-01-15T22:28:35.294" v="100" actId="20577"/>
          <ac:spMkLst>
            <pc:docMk/>
            <pc:sldMk cId="3442267441" sldId="347"/>
            <ac:spMk id="5" creationId="{7F09B711-095E-4D23-8881-BB9471FBB217}"/>
          </ac:spMkLst>
        </pc:spChg>
      </pc:sldChg>
      <pc:sldChg chg="modSp">
        <pc:chgData name="Joe Smith" userId="S::joe.smith@crisis.org.uk::339c0dfa-b3e8-40d0-9156-d00e9ede1f4e" providerId="AD" clId="Web-{42310E51-4ADA-4082-81A1-484D368C3020}" dt="2019-01-15T22:34:26.736" v="177" actId="20577"/>
        <pc:sldMkLst>
          <pc:docMk/>
          <pc:sldMk cId="2995969903" sldId="350"/>
        </pc:sldMkLst>
        <pc:spChg chg="mod">
          <ac:chgData name="Joe Smith" userId="S::joe.smith@crisis.org.uk::339c0dfa-b3e8-40d0-9156-d00e9ede1f4e" providerId="AD" clId="Web-{42310E51-4ADA-4082-81A1-484D368C3020}" dt="2019-01-15T22:34:26.736" v="177" actId="20577"/>
          <ac:spMkLst>
            <pc:docMk/>
            <pc:sldMk cId="2995969903" sldId="350"/>
            <ac:spMk id="14" creationId="{00000000-0000-0000-0000-000000000000}"/>
          </ac:spMkLst>
        </pc:spChg>
      </pc:sldChg>
      <pc:sldChg chg="modSp">
        <pc:chgData name="Joe Smith" userId="S::joe.smith@crisis.org.uk::339c0dfa-b3e8-40d0-9156-d00e9ede1f4e" providerId="AD" clId="Web-{42310E51-4ADA-4082-81A1-484D368C3020}" dt="2019-01-15T22:36:19.861" v="208" actId="20577"/>
        <pc:sldMkLst>
          <pc:docMk/>
          <pc:sldMk cId="2636532104" sldId="351"/>
        </pc:sldMkLst>
        <pc:spChg chg="mod">
          <ac:chgData name="Joe Smith" userId="S::joe.smith@crisis.org.uk::339c0dfa-b3e8-40d0-9156-d00e9ede1f4e" providerId="AD" clId="Web-{42310E51-4ADA-4082-81A1-484D368C3020}" dt="2019-01-15T22:36:19.861" v="208" actId="20577"/>
          <ac:spMkLst>
            <pc:docMk/>
            <pc:sldMk cId="2636532104" sldId="351"/>
            <ac:spMk id="10" creationId="{00000000-0000-0000-0000-000000000000}"/>
          </ac:spMkLst>
        </pc:spChg>
        <pc:spChg chg="mod">
          <ac:chgData name="Joe Smith" userId="S::joe.smith@crisis.org.uk::339c0dfa-b3e8-40d0-9156-d00e9ede1f4e" providerId="AD" clId="Web-{42310E51-4ADA-4082-81A1-484D368C3020}" dt="2019-01-15T22:35:58.564" v="197" actId="20577"/>
          <ac:spMkLst>
            <pc:docMk/>
            <pc:sldMk cId="2636532104" sldId="351"/>
            <ac:spMk id="15" creationId="{00000000-0000-0000-0000-000000000000}"/>
          </ac:spMkLst>
        </pc:spChg>
      </pc:sldChg>
      <pc:sldChg chg="modSp">
        <pc:chgData name="Joe Smith" userId="S::joe.smith@crisis.org.uk::339c0dfa-b3e8-40d0-9156-d00e9ede1f4e" providerId="AD" clId="Web-{42310E51-4ADA-4082-81A1-484D368C3020}" dt="2019-01-15T22:45:09.207" v="423" actId="20577"/>
        <pc:sldMkLst>
          <pc:docMk/>
          <pc:sldMk cId="2608399795" sldId="352"/>
        </pc:sldMkLst>
        <pc:spChg chg="mod">
          <ac:chgData name="Joe Smith" userId="S::joe.smith@crisis.org.uk::339c0dfa-b3e8-40d0-9156-d00e9ede1f4e" providerId="AD" clId="Web-{42310E51-4ADA-4082-81A1-484D368C3020}" dt="2019-01-15T22:45:09.207" v="423" actId="20577"/>
          <ac:spMkLst>
            <pc:docMk/>
            <pc:sldMk cId="2608399795" sldId="352"/>
            <ac:spMk id="5" creationId="{7F09B711-095E-4D23-8881-BB9471FBB217}"/>
          </ac:spMkLst>
        </pc:spChg>
      </pc:sldChg>
      <pc:sldChg chg="modSp addCm">
        <pc:chgData name="Joe Smith" userId="S::joe.smith@crisis.org.uk::339c0dfa-b3e8-40d0-9156-d00e9ede1f4e" providerId="AD" clId="Web-{42310E51-4ADA-4082-81A1-484D368C3020}" dt="2019-01-15T23:17:05.533" v="956" actId="20577"/>
        <pc:sldMkLst>
          <pc:docMk/>
          <pc:sldMk cId="111735990" sldId="353"/>
        </pc:sldMkLst>
        <pc:spChg chg="mod">
          <ac:chgData name="Joe Smith" userId="S::joe.smith@crisis.org.uk::339c0dfa-b3e8-40d0-9156-d00e9ede1f4e" providerId="AD" clId="Web-{42310E51-4ADA-4082-81A1-484D368C3020}" dt="2019-01-15T23:17:05.533" v="956" actId="20577"/>
          <ac:spMkLst>
            <pc:docMk/>
            <pc:sldMk cId="111735990" sldId="353"/>
            <ac:spMk id="5" creationId="{7F09B711-095E-4D23-8881-BB9471FBB217}"/>
          </ac:spMkLst>
        </pc:spChg>
      </pc:sldChg>
      <pc:sldChg chg="modSp">
        <pc:chgData name="Joe Smith" userId="S::joe.smith@crisis.org.uk::339c0dfa-b3e8-40d0-9156-d00e9ede1f4e" providerId="AD" clId="Web-{42310E51-4ADA-4082-81A1-484D368C3020}" dt="2019-01-15T22:54:07.927" v="719" actId="20577"/>
        <pc:sldMkLst>
          <pc:docMk/>
          <pc:sldMk cId="2204839153" sldId="354"/>
        </pc:sldMkLst>
        <pc:spChg chg="mod">
          <ac:chgData name="Joe Smith" userId="S::joe.smith@crisis.org.uk::339c0dfa-b3e8-40d0-9156-d00e9ede1f4e" providerId="AD" clId="Web-{42310E51-4ADA-4082-81A1-484D368C3020}" dt="2019-01-15T22:54:07.927" v="719" actId="20577"/>
          <ac:spMkLst>
            <pc:docMk/>
            <pc:sldMk cId="2204839153" sldId="354"/>
            <ac:spMk id="5" creationId="{7F09B711-095E-4D23-8881-BB9471FBB217}"/>
          </ac:spMkLst>
        </pc:spChg>
      </pc:sldChg>
      <pc:sldChg chg="modSp">
        <pc:chgData name="Joe Smith" userId="S::joe.smith@crisis.org.uk::339c0dfa-b3e8-40d0-9156-d00e9ede1f4e" providerId="AD" clId="Web-{42310E51-4ADA-4082-81A1-484D368C3020}" dt="2019-01-15T22:32:38.404" v="154" actId="20577"/>
        <pc:sldMkLst>
          <pc:docMk/>
          <pc:sldMk cId="3842917117" sldId="355"/>
        </pc:sldMkLst>
        <pc:spChg chg="mod">
          <ac:chgData name="Joe Smith" userId="S::joe.smith@crisis.org.uk::339c0dfa-b3e8-40d0-9156-d00e9ede1f4e" providerId="AD" clId="Web-{42310E51-4ADA-4082-81A1-484D368C3020}" dt="2019-01-15T22:31:04.451" v="141" actId="20577"/>
          <ac:spMkLst>
            <pc:docMk/>
            <pc:sldMk cId="3842917117" sldId="355"/>
            <ac:spMk id="14" creationId="{00000000-0000-0000-0000-000000000000}"/>
          </ac:spMkLst>
        </pc:spChg>
        <pc:spChg chg="mod">
          <ac:chgData name="Joe Smith" userId="S::joe.smith@crisis.org.uk::339c0dfa-b3e8-40d0-9156-d00e9ede1f4e" providerId="AD" clId="Web-{42310E51-4ADA-4082-81A1-484D368C3020}" dt="2019-01-15T22:32:17.435" v="150" actId="20577"/>
          <ac:spMkLst>
            <pc:docMk/>
            <pc:sldMk cId="3842917117" sldId="355"/>
            <ac:spMk id="18" creationId="{00000000-0000-0000-0000-000000000000}"/>
          </ac:spMkLst>
        </pc:spChg>
        <pc:spChg chg="mod">
          <ac:chgData name="Joe Smith" userId="S::joe.smith@crisis.org.uk::339c0dfa-b3e8-40d0-9156-d00e9ede1f4e" providerId="AD" clId="Web-{42310E51-4ADA-4082-81A1-484D368C3020}" dt="2019-01-15T22:32:38.404" v="154" actId="20577"/>
          <ac:spMkLst>
            <pc:docMk/>
            <pc:sldMk cId="3842917117" sldId="355"/>
            <ac:spMk id="19" creationId="{00000000-0000-0000-0000-000000000000}"/>
          </ac:spMkLst>
        </pc:spChg>
      </pc:sldChg>
    </pc:docChg>
  </pc:docChgLst>
  <pc:docChgLst>
    <pc:chgData name="Joe Smith" userId="S::joe.smith@crisis.org.uk::339c0dfa-b3e8-40d0-9156-d00e9ede1f4e" providerId="AD" clId="Web-{48EB5864-5562-9C29-E339-2067D75E7B25}"/>
    <pc:docChg chg="modSld">
      <pc:chgData name="Joe Smith" userId="S::joe.smith@crisis.org.uk::339c0dfa-b3e8-40d0-9156-d00e9ede1f4e" providerId="AD" clId="Web-{48EB5864-5562-9C29-E339-2067D75E7B25}" dt="2019-10-18T15:48:03.125" v="53"/>
      <pc:docMkLst>
        <pc:docMk/>
      </pc:docMkLst>
      <pc:sldChg chg="modSp">
        <pc:chgData name="Joe Smith" userId="S::joe.smith@crisis.org.uk::339c0dfa-b3e8-40d0-9156-d00e9ede1f4e" providerId="AD" clId="Web-{48EB5864-5562-9C29-E339-2067D75E7B25}" dt="2019-10-18T15:43:33.251" v="5" actId="20577"/>
        <pc:sldMkLst>
          <pc:docMk/>
          <pc:sldMk cId="900195576" sldId="337"/>
        </pc:sldMkLst>
        <pc:spChg chg="mod">
          <ac:chgData name="Joe Smith" userId="S::joe.smith@crisis.org.uk::339c0dfa-b3e8-40d0-9156-d00e9ede1f4e" providerId="AD" clId="Web-{48EB5864-5562-9C29-E339-2067D75E7B25}" dt="2019-10-18T15:43:33.251" v="5" actId="20577"/>
          <ac:spMkLst>
            <pc:docMk/>
            <pc:sldMk cId="900195576" sldId="337"/>
            <ac:spMk id="2" creationId="{7177EEA8-332B-4099-AD20-6C517B660719}"/>
          </ac:spMkLst>
        </pc:spChg>
      </pc:sldChg>
      <pc:sldChg chg="modSp">
        <pc:chgData name="Joe Smith" userId="S::joe.smith@crisis.org.uk::339c0dfa-b3e8-40d0-9156-d00e9ede1f4e" providerId="AD" clId="Web-{48EB5864-5562-9C29-E339-2067D75E7B25}" dt="2019-10-18T15:46:18.251" v="35" actId="20577"/>
        <pc:sldMkLst>
          <pc:docMk/>
          <pc:sldMk cId="3547424698" sldId="339"/>
        </pc:sldMkLst>
        <pc:spChg chg="mod">
          <ac:chgData name="Joe Smith" userId="S::joe.smith@crisis.org.uk::339c0dfa-b3e8-40d0-9156-d00e9ede1f4e" providerId="AD" clId="Web-{48EB5864-5562-9C29-E339-2067D75E7B25}" dt="2019-10-18T15:46:18.251" v="35" actId="20577"/>
          <ac:spMkLst>
            <pc:docMk/>
            <pc:sldMk cId="3547424698" sldId="339"/>
            <ac:spMk id="8" creationId="{F09E2760-0CED-4D4D-BD90-033A4D483C22}"/>
          </ac:spMkLst>
        </pc:spChg>
      </pc:sldChg>
      <pc:sldChg chg="modNotes">
        <pc:chgData name="Joe Smith" userId="S::joe.smith@crisis.org.uk::339c0dfa-b3e8-40d0-9156-d00e9ede1f4e" providerId="AD" clId="Web-{48EB5864-5562-9C29-E339-2067D75E7B25}" dt="2019-10-18T15:47:19.219" v="40"/>
        <pc:sldMkLst>
          <pc:docMk/>
          <pc:sldMk cId="2608399795" sldId="352"/>
        </pc:sldMkLst>
      </pc:sldChg>
      <pc:sldChg chg="addSp delSp modSp modNotes">
        <pc:chgData name="Joe Smith" userId="S::joe.smith@crisis.org.uk::339c0dfa-b3e8-40d0-9156-d00e9ede1f4e" providerId="AD" clId="Web-{48EB5864-5562-9C29-E339-2067D75E7B25}" dt="2019-10-18T15:45:49.251" v="28" actId="688"/>
        <pc:sldMkLst>
          <pc:docMk/>
          <pc:sldMk cId="3574229658" sldId="359"/>
        </pc:sldMkLst>
        <pc:spChg chg="add del">
          <ac:chgData name="Joe Smith" userId="S::joe.smith@crisis.org.uk::339c0dfa-b3e8-40d0-9156-d00e9ede1f4e" providerId="AD" clId="Web-{48EB5864-5562-9C29-E339-2067D75E7B25}" dt="2019-10-18T15:44:04.970" v="11"/>
          <ac:spMkLst>
            <pc:docMk/>
            <pc:sldMk cId="3574229658" sldId="359"/>
            <ac:spMk id="2" creationId="{F8398C5D-2D2A-455B-A6F3-97A54A9E5DA8}"/>
          </ac:spMkLst>
        </pc:spChg>
        <pc:spChg chg="add mod">
          <ac:chgData name="Joe Smith" userId="S::joe.smith@crisis.org.uk::339c0dfa-b3e8-40d0-9156-d00e9ede1f4e" providerId="AD" clId="Web-{48EB5864-5562-9C29-E339-2067D75E7B25}" dt="2019-10-18T15:45:49.251" v="28" actId="688"/>
          <ac:spMkLst>
            <pc:docMk/>
            <pc:sldMk cId="3574229658" sldId="359"/>
            <ac:spMk id="3" creationId="{2FF96ED6-BBA5-4324-9A2B-93464D4CEF98}"/>
          </ac:spMkLst>
        </pc:spChg>
        <pc:spChg chg="mod">
          <ac:chgData name="Joe Smith" userId="S::joe.smith@crisis.org.uk::339c0dfa-b3e8-40d0-9156-d00e9ede1f4e" providerId="AD" clId="Web-{48EB5864-5562-9C29-E339-2067D75E7B25}" dt="2019-10-18T15:43:59.111" v="10" actId="1076"/>
          <ac:spMkLst>
            <pc:docMk/>
            <pc:sldMk cId="3574229658" sldId="359"/>
            <ac:spMk id="930" creationId="{00000000-0000-0000-0000-000000000000}"/>
          </ac:spMkLst>
        </pc:spChg>
      </pc:sldChg>
      <pc:sldChg chg="modSp">
        <pc:chgData name="Joe Smith" userId="S::joe.smith@crisis.org.uk::339c0dfa-b3e8-40d0-9156-d00e9ede1f4e" providerId="AD" clId="Web-{48EB5864-5562-9C29-E339-2067D75E7B25}" dt="2019-10-18T15:46:34" v="37" actId="20577"/>
        <pc:sldMkLst>
          <pc:docMk/>
          <pc:sldMk cId="2776376691" sldId="361"/>
        </pc:sldMkLst>
        <pc:spChg chg="mod">
          <ac:chgData name="Joe Smith" userId="S::joe.smith@crisis.org.uk::339c0dfa-b3e8-40d0-9156-d00e9ede1f4e" providerId="AD" clId="Web-{48EB5864-5562-9C29-E339-2067D75E7B25}" dt="2019-10-18T15:46:34" v="37" actId="20577"/>
          <ac:spMkLst>
            <pc:docMk/>
            <pc:sldMk cId="2776376691" sldId="361"/>
            <ac:spMk id="5" creationId="{00000000-0000-0000-0000-000000000000}"/>
          </ac:spMkLst>
        </pc:spChg>
      </pc:sldChg>
      <pc:sldChg chg="modNotes">
        <pc:chgData name="Joe Smith" userId="S::joe.smith@crisis.org.uk::339c0dfa-b3e8-40d0-9156-d00e9ede1f4e" providerId="AD" clId="Web-{48EB5864-5562-9C29-E339-2067D75E7B25}" dt="2019-10-18T15:47:31.157" v="41"/>
        <pc:sldMkLst>
          <pc:docMk/>
          <pc:sldMk cId="830302480" sldId="365"/>
        </pc:sldMkLst>
      </pc:sldChg>
      <pc:sldChg chg="addSp delSp">
        <pc:chgData name="Joe Smith" userId="S::joe.smith@crisis.org.uk::339c0dfa-b3e8-40d0-9156-d00e9ede1f4e" providerId="AD" clId="Web-{48EB5864-5562-9C29-E339-2067D75E7B25}" dt="2019-10-18T15:48:03.125" v="53"/>
        <pc:sldMkLst>
          <pc:docMk/>
          <pc:sldMk cId="2305544915" sldId="366"/>
        </pc:sldMkLst>
        <pc:spChg chg="add">
          <ac:chgData name="Joe Smith" userId="S::joe.smith@crisis.org.uk::339c0dfa-b3e8-40d0-9156-d00e9ede1f4e" providerId="AD" clId="Web-{48EB5864-5562-9C29-E339-2067D75E7B25}" dt="2019-10-18T15:48:03.125" v="53"/>
          <ac:spMkLst>
            <pc:docMk/>
            <pc:sldMk cId="2305544915" sldId="366"/>
            <ac:spMk id="2" creationId="{8E12DBD9-98DC-4027-A23A-898FCFECE13E}"/>
          </ac:spMkLst>
        </pc:spChg>
        <pc:spChg chg="del">
          <ac:chgData name="Joe Smith" userId="S::joe.smith@crisis.org.uk::339c0dfa-b3e8-40d0-9156-d00e9ede1f4e" providerId="AD" clId="Web-{48EB5864-5562-9C29-E339-2067D75E7B25}" dt="2019-10-18T15:48:01.781" v="52"/>
          <ac:spMkLst>
            <pc:docMk/>
            <pc:sldMk cId="2305544915" sldId="366"/>
            <ac:spMk id="4" creationId="{B5D4A105-1C19-4838-933D-227549593B73}"/>
          </ac:spMkLst>
        </pc:spChg>
      </pc:sldChg>
      <pc:sldChg chg="modSp">
        <pc:chgData name="Joe Smith" userId="S::joe.smith@crisis.org.uk::339c0dfa-b3e8-40d0-9156-d00e9ede1f4e" providerId="AD" clId="Web-{48EB5864-5562-9C29-E339-2067D75E7B25}" dt="2019-10-18T15:47:55.313" v="50" actId="20577"/>
        <pc:sldMkLst>
          <pc:docMk/>
          <pc:sldMk cId="4006756691" sldId="367"/>
        </pc:sldMkLst>
        <pc:spChg chg="mod">
          <ac:chgData name="Joe Smith" userId="S::joe.smith@crisis.org.uk::339c0dfa-b3e8-40d0-9156-d00e9ede1f4e" providerId="AD" clId="Web-{48EB5864-5562-9C29-E339-2067D75E7B25}" dt="2019-10-18T15:47:55.313" v="50" actId="20577"/>
          <ac:spMkLst>
            <pc:docMk/>
            <pc:sldMk cId="4006756691" sldId="367"/>
            <ac:spMk id="9" creationId="{4511126A-AC5C-4E74-8CC8-5D371165EAB5}"/>
          </ac:spMkLst>
        </pc:spChg>
      </pc:sldChg>
    </pc:docChg>
  </pc:docChgLst>
  <pc:docChgLst>
    <pc:chgData name="Joe Smith" userId="S::joe.smith@crisis.org.uk::339c0dfa-b3e8-40d0-9156-d00e9ede1f4e" providerId="AD" clId="Web-{1A10155D-D98D-190B-43E1-770FBA6A5659}"/>
    <pc:docChg chg="modSld">
      <pc:chgData name="Joe Smith" userId="S::joe.smith@crisis.org.uk::339c0dfa-b3e8-40d0-9156-d00e9ede1f4e" providerId="AD" clId="Web-{1A10155D-D98D-190B-43E1-770FBA6A5659}" dt="2019-06-19T14:29:07.914" v="82" actId="20577"/>
      <pc:docMkLst>
        <pc:docMk/>
      </pc:docMkLst>
      <pc:sldChg chg="modSp">
        <pc:chgData name="Joe Smith" userId="S::joe.smith@crisis.org.uk::339c0dfa-b3e8-40d0-9156-d00e9ede1f4e" providerId="AD" clId="Web-{1A10155D-D98D-190B-43E1-770FBA6A5659}" dt="2019-06-19T14:29:07.914" v="82" actId="20577"/>
        <pc:sldMkLst>
          <pc:docMk/>
          <pc:sldMk cId="2304714769" sldId="330"/>
        </pc:sldMkLst>
        <pc:spChg chg="mod">
          <ac:chgData name="Joe Smith" userId="S::joe.smith@crisis.org.uk::339c0dfa-b3e8-40d0-9156-d00e9ede1f4e" providerId="AD" clId="Web-{1A10155D-D98D-190B-43E1-770FBA6A5659}" dt="2019-06-19T14:29:07.914" v="82" actId="20577"/>
          <ac:spMkLst>
            <pc:docMk/>
            <pc:sldMk cId="2304714769" sldId="330"/>
            <ac:spMk id="5" creationId="{7F09B711-095E-4D23-8881-BB9471FBB217}"/>
          </ac:spMkLst>
        </pc:spChg>
      </pc:sldChg>
      <pc:sldChg chg="modSp">
        <pc:chgData name="Joe Smith" userId="S::joe.smith@crisis.org.uk::339c0dfa-b3e8-40d0-9156-d00e9ede1f4e" providerId="AD" clId="Web-{1A10155D-D98D-190B-43E1-770FBA6A5659}" dt="2019-06-19T14:24:21.584" v="21" actId="20577"/>
        <pc:sldMkLst>
          <pc:docMk/>
          <pc:sldMk cId="900195576" sldId="337"/>
        </pc:sldMkLst>
        <pc:spChg chg="mod">
          <ac:chgData name="Joe Smith" userId="S::joe.smith@crisis.org.uk::339c0dfa-b3e8-40d0-9156-d00e9ede1f4e" providerId="AD" clId="Web-{1A10155D-D98D-190B-43E1-770FBA6A5659}" dt="2019-06-19T14:24:21.584" v="21" actId="20577"/>
          <ac:spMkLst>
            <pc:docMk/>
            <pc:sldMk cId="900195576" sldId="337"/>
            <ac:spMk id="2" creationId="{7177EEA8-332B-4099-AD20-6C517B660719}"/>
          </ac:spMkLst>
        </pc:spChg>
      </pc:sldChg>
      <pc:sldChg chg="modSp">
        <pc:chgData name="Joe Smith" userId="S::joe.smith@crisis.org.uk::339c0dfa-b3e8-40d0-9156-d00e9ede1f4e" providerId="AD" clId="Web-{1A10155D-D98D-190B-43E1-770FBA6A5659}" dt="2019-06-19T14:28:36.882" v="68"/>
        <pc:sldMkLst>
          <pc:docMk/>
          <pc:sldMk cId="3547424698" sldId="339"/>
        </pc:sldMkLst>
        <pc:spChg chg="mod">
          <ac:chgData name="Joe Smith" userId="S::joe.smith@crisis.org.uk::339c0dfa-b3e8-40d0-9156-d00e9ede1f4e" providerId="AD" clId="Web-{1A10155D-D98D-190B-43E1-770FBA6A5659}" dt="2019-06-19T14:28:36.882" v="68"/>
          <ac:spMkLst>
            <pc:docMk/>
            <pc:sldMk cId="3547424698" sldId="339"/>
            <ac:spMk id="8" creationId="{F09E2760-0CED-4D4D-BD90-033A4D483C22}"/>
          </ac:spMkLst>
        </pc:spChg>
      </pc:sldChg>
    </pc:docChg>
  </pc:docChgLst>
  <pc:docChgLst>
    <pc:chgData name="Joe Smith" userId="S::joe.smith@crisis.org.uk::339c0dfa-b3e8-40d0-9156-d00e9ede1f4e" providerId="AD" clId="Web-{F9C2D9F9-43DB-F497-1AE5-AA60A1D7F34E}"/>
    <pc:docChg chg="addSld modSld sldOrd">
      <pc:chgData name="Joe Smith" userId="S::joe.smith@crisis.org.uk::339c0dfa-b3e8-40d0-9156-d00e9ede1f4e" providerId="AD" clId="Web-{F9C2D9F9-43DB-F497-1AE5-AA60A1D7F34E}" dt="2019-01-10T14:43:01.231" v="36" actId="20577"/>
      <pc:docMkLst>
        <pc:docMk/>
      </pc:docMkLst>
      <pc:sldChg chg="modSp">
        <pc:chgData name="Joe Smith" userId="S::joe.smith@crisis.org.uk::339c0dfa-b3e8-40d0-9156-d00e9ede1f4e" providerId="AD" clId="Web-{F9C2D9F9-43DB-F497-1AE5-AA60A1D7F34E}" dt="2019-01-10T14:38:24.886" v="1" actId="20577"/>
        <pc:sldMkLst>
          <pc:docMk/>
          <pc:sldMk cId="243376865" sldId="325"/>
        </pc:sldMkLst>
        <pc:spChg chg="mod">
          <ac:chgData name="Joe Smith" userId="S::joe.smith@crisis.org.uk::339c0dfa-b3e8-40d0-9156-d00e9ede1f4e" providerId="AD" clId="Web-{F9C2D9F9-43DB-F497-1AE5-AA60A1D7F34E}" dt="2019-01-10T14:38:24.886" v="1" actId="20577"/>
          <ac:spMkLst>
            <pc:docMk/>
            <pc:sldMk cId="243376865" sldId="325"/>
            <ac:spMk id="5" creationId="{817ACB92-88ED-47D7-90A4-B1C7C1E97137}"/>
          </ac:spMkLst>
        </pc:spChg>
      </pc:sldChg>
      <pc:sldChg chg="modSp ord">
        <pc:chgData name="Joe Smith" userId="S::joe.smith@crisis.org.uk::339c0dfa-b3e8-40d0-9156-d00e9ede1f4e" providerId="AD" clId="Web-{F9C2D9F9-43DB-F497-1AE5-AA60A1D7F34E}" dt="2019-01-10T14:40:59.403" v="21" actId="20577"/>
        <pc:sldMkLst>
          <pc:docMk/>
          <pc:sldMk cId="2002271518" sldId="326"/>
        </pc:sldMkLst>
        <pc:spChg chg="mod">
          <ac:chgData name="Joe Smith" userId="S::joe.smith@crisis.org.uk::339c0dfa-b3e8-40d0-9156-d00e9ede1f4e" providerId="AD" clId="Web-{F9C2D9F9-43DB-F497-1AE5-AA60A1D7F34E}" dt="2019-01-10T14:40:59.403" v="21" actId="20577"/>
          <ac:spMkLst>
            <pc:docMk/>
            <pc:sldMk cId="2002271518" sldId="326"/>
            <ac:spMk id="2" creationId="{9A0D8405-C38B-41A6-B01C-921DD2E0877A}"/>
          </ac:spMkLst>
        </pc:spChg>
      </pc:sldChg>
      <pc:sldChg chg="modSp ord">
        <pc:chgData name="Joe Smith" userId="S::joe.smith@crisis.org.uk::339c0dfa-b3e8-40d0-9156-d00e9ede1f4e" providerId="AD" clId="Web-{F9C2D9F9-43DB-F497-1AE5-AA60A1D7F34E}" dt="2019-01-10T14:41:13.340" v="23"/>
        <pc:sldMkLst>
          <pc:docMk/>
          <pc:sldMk cId="2743786974" sldId="327"/>
        </pc:sldMkLst>
        <pc:spChg chg="mod">
          <ac:chgData name="Joe Smith" userId="S::joe.smith@crisis.org.uk::339c0dfa-b3e8-40d0-9156-d00e9ede1f4e" providerId="AD" clId="Web-{F9C2D9F9-43DB-F497-1AE5-AA60A1D7F34E}" dt="2019-01-10T14:39:31.527" v="12" actId="20577"/>
          <ac:spMkLst>
            <pc:docMk/>
            <pc:sldMk cId="2743786974" sldId="327"/>
            <ac:spMk id="2" creationId="{9BB9F978-F619-4207-A5ED-D5E00FF131E5}"/>
          </ac:spMkLst>
        </pc:spChg>
      </pc:sldChg>
      <pc:sldChg chg="modSp ord">
        <pc:chgData name="Joe Smith" userId="S::joe.smith@crisis.org.uk::339c0dfa-b3e8-40d0-9156-d00e9ede1f4e" providerId="AD" clId="Web-{F9C2D9F9-43DB-F497-1AE5-AA60A1D7F34E}" dt="2019-01-10T14:41:06.590" v="22"/>
        <pc:sldMkLst>
          <pc:docMk/>
          <pc:sldMk cId="4000409907" sldId="328"/>
        </pc:sldMkLst>
        <pc:spChg chg="mod">
          <ac:chgData name="Joe Smith" userId="S::joe.smith@crisis.org.uk::339c0dfa-b3e8-40d0-9156-d00e9ede1f4e" providerId="AD" clId="Web-{F9C2D9F9-43DB-F497-1AE5-AA60A1D7F34E}" dt="2019-01-10T14:40:12.293" v="14" actId="20577"/>
          <ac:spMkLst>
            <pc:docMk/>
            <pc:sldMk cId="4000409907" sldId="328"/>
            <ac:spMk id="2" creationId="{945C2F5A-ED6B-49A4-A96B-2C0B6113ECC9}"/>
          </ac:spMkLst>
        </pc:spChg>
      </pc:sldChg>
      <pc:sldChg chg="modSp">
        <pc:chgData name="Joe Smith" userId="S::joe.smith@crisis.org.uk::339c0dfa-b3e8-40d0-9156-d00e9ede1f4e" providerId="AD" clId="Web-{F9C2D9F9-43DB-F497-1AE5-AA60A1D7F34E}" dt="2019-01-10T14:41:34.137" v="25" actId="20577"/>
        <pc:sldMkLst>
          <pc:docMk/>
          <pc:sldMk cId="3584084353" sldId="329"/>
        </pc:sldMkLst>
        <pc:spChg chg="mod">
          <ac:chgData name="Joe Smith" userId="S::joe.smith@crisis.org.uk::339c0dfa-b3e8-40d0-9156-d00e9ede1f4e" providerId="AD" clId="Web-{F9C2D9F9-43DB-F497-1AE5-AA60A1D7F34E}" dt="2019-01-10T14:41:34.137" v="25" actId="20577"/>
          <ac:spMkLst>
            <pc:docMk/>
            <pc:sldMk cId="3584084353" sldId="329"/>
            <ac:spMk id="2" creationId="{13DAAD22-AA12-45C5-8216-6D2106442265}"/>
          </ac:spMkLst>
        </pc:spChg>
      </pc:sldChg>
      <pc:sldChg chg="addSp delSp modSp new mod modClrScheme chgLayout">
        <pc:chgData name="Joe Smith" userId="S::joe.smith@crisis.org.uk::339c0dfa-b3e8-40d0-9156-d00e9ede1f4e" providerId="AD" clId="Web-{F9C2D9F9-43DB-F497-1AE5-AA60A1D7F34E}" dt="2019-01-10T14:38:47.715" v="8" actId="20577"/>
        <pc:sldMkLst>
          <pc:docMk/>
          <pc:sldMk cId="2304714769" sldId="330"/>
        </pc:sldMkLst>
        <pc:spChg chg="del">
          <ac:chgData name="Joe Smith" userId="S::joe.smith@crisis.org.uk::339c0dfa-b3e8-40d0-9156-d00e9ede1f4e" providerId="AD" clId="Web-{F9C2D9F9-43DB-F497-1AE5-AA60A1D7F34E}" dt="2019-01-10T14:38:41.215" v="3"/>
          <ac:spMkLst>
            <pc:docMk/>
            <pc:sldMk cId="2304714769" sldId="330"/>
            <ac:spMk id="2" creationId="{D197F5DA-E934-46D5-BCFB-333EC8DFB198}"/>
          </ac:spMkLst>
        </pc:spChg>
        <pc:spChg chg="mod ord">
          <ac:chgData name="Joe Smith" userId="S::joe.smith@crisis.org.uk::339c0dfa-b3e8-40d0-9156-d00e9ede1f4e" providerId="AD" clId="Web-{F9C2D9F9-43DB-F497-1AE5-AA60A1D7F34E}" dt="2019-01-10T14:38:47.715" v="8" actId="20577"/>
          <ac:spMkLst>
            <pc:docMk/>
            <pc:sldMk cId="2304714769" sldId="330"/>
            <ac:spMk id="3" creationId="{B7198A4C-6DC0-45B9-A047-B75E14E6D01C}"/>
          </ac:spMkLst>
        </pc:spChg>
        <pc:spChg chg="add mod ord">
          <ac:chgData name="Joe Smith" userId="S::joe.smith@crisis.org.uk::339c0dfa-b3e8-40d0-9156-d00e9ede1f4e" providerId="AD" clId="Web-{F9C2D9F9-43DB-F497-1AE5-AA60A1D7F34E}" dt="2019-01-10T14:38:41.215" v="3"/>
          <ac:spMkLst>
            <pc:docMk/>
            <pc:sldMk cId="2304714769" sldId="330"/>
            <ac:spMk id="4" creationId="{01AC8B1A-CAC5-4A90-862D-48A994CF6DF8}"/>
          </ac:spMkLst>
        </pc:spChg>
        <pc:spChg chg="add mod ord">
          <ac:chgData name="Joe Smith" userId="S::joe.smith@crisis.org.uk::339c0dfa-b3e8-40d0-9156-d00e9ede1f4e" providerId="AD" clId="Web-{F9C2D9F9-43DB-F497-1AE5-AA60A1D7F34E}" dt="2019-01-10T14:38:41.215" v="3"/>
          <ac:spMkLst>
            <pc:docMk/>
            <pc:sldMk cId="2304714769" sldId="330"/>
            <ac:spMk id="5" creationId="{7F09B711-095E-4D23-8881-BB9471FBB217}"/>
          </ac:spMkLst>
        </pc:spChg>
        <pc:spChg chg="add mod ord">
          <ac:chgData name="Joe Smith" userId="S::joe.smith@crisis.org.uk::339c0dfa-b3e8-40d0-9156-d00e9ede1f4e" providerId="AD" clId="Web-{F9C2D9F9-43DB-F497-1AE5-AA60A1D7F34E}" dt="2019-01-10T14:38:41.215" v="3"/>
          <ac:spMkLst>
            <pc:docMk/>
            <pc:sldMk cId="2304714769" sldId="330"/>
            <ac:spMk id="6" creationId="{23C0D4C6-BC72-487C-86A8-22F21A056689}"/>
          </ac:spMkLst>
        </pc:spChg>
      </pc:sldChg>
      <pc:sldChg chg="modSp add replId">
        <pc:chgData name="Joe Smith" userId="S::joe.smith@crisis.org.uk::339c0dfa-b3e8-40d0-9156-d00e9ede1f4e" providerId="AD" clId="Web-{F9C2D9F9-43DB-F497-1AE5-AA60A1D7F34E}" dt="2019-01-10T14:42:19.637" v="33" actId="20577"/>
        <pc:sldMkLst>
          <pc:docMk/>
          <pc:sldMk cId="2267914850" sldId="331"/>
        </pc:sldMkLst>
        <pc:spChg chg="mod">
          <ac:chgData name="Joe Smith" userId="S::joe.smith@crisis.org.uk::339c0dfa-b3e8-40d0-9156-d00e9ede1f4e" providerId="AD" clId="Web-{F9C2D9F9-43DB-F497-1AE5-AA60A1D7F34E}" dt="2019-01-10T14:42:19.637" v="33" actId="20577"/>
          <ac:spMkLst>
            <pc:docMk/>
            <pc:sldMk cId="2267914850" sldId="331"/>
            <ac:spMk id="5" creationId="{817ACB92-88ED-47D7-90A4-B1C7C1E97137}"/>
          </ac:spMkLst>
        </pc:spChg>
      </pc:sldChg>
      <pc:sldChg chg="modSp add replId">
        <pc:chgData name="Joe Smith" userId="S::joe.smith@crisis.org.uk::339c0dfa-b3e8-40d0-9156-d00e9ede1f4e" providerId="AD" clId="Web-{F9C2D9F9-43DB-F497-1AE5-AA60A1D7F34E}" dt="2019-01-10T14:43:01.231" v="36" actId="20577"/>
        <pc:sldMkLst>
          <pc:docMk/>
          <pc:sldMk cId="930065230" sldId="332"/>
        </pc:sldMkLst>
        <pc:spChg chg="mod">
          <ac:chgData name="Joe Smith" userId="S::joe.smith@crisis.org.uk::339c0dfa-b3e8-40d0-9156-d00e9ede1f4e" providerId="AD" clId="Web-{F9C2D9F9-43DB-F497-1AE5-AA60A1D7F34E}" dt="2019-01-10T14:43:01.231" v="36" actId="20577"/>
          <ac:spMkLst>
            <pc:docMk/>
            <pc:sldMk cId="930065230" sldId="332"/>
            <ac:spMk id="2" creationId="{9BB9F978-F619-4207-A5ED-D5E00FF131E5}"/>
          </ac:spMkLst>
        </pc:spChg>
      </pc:sldChg>
    </pc:docChg>
  </pc:docChgLst>
  <pc:docChgLst>
    <pc:chgData name="Joe Smith" userId="S::joe.smith@crisis.org.uk::339c0dfa-b3e8-40d0-9156-d00e9ede1f4e" providerId="AD" clId="Web-{CA4E7C7D-9F00-6F2A-2791-F7DF3D1849DA}"/>
    <pc:docChg chg="modSld">
      <pc:chgData name="Joe Smith" userId="S::joe.smith@crisis.org.uk::339c0dfa-b3e8-40d0-9156-d00e9ede1f4e" providerId="AD" clId="Web-{CA4E7C7D-9F00-6F2A-2791-F7DF3D1849DA}" dt="2019-01-17T13:13:58.915" v="72" actId="1076"/>
      <pc:docMkLst>
        <pc:docMk/>
      </pc:docMkLst>
      <pc:sldChg chg="modSp">
        <pc:chgData name="Joe Smith" userId="S::joe.smith@crisis.org.uk::339c0dfa-b3e8-40d0-9156-d00e9ede1f4e" providerId="AD" clId="Web-{CA4E7C7D-9F00-6F2A-2791-F7DF3D1849DA}" dt="2019-01-17T13:13:58.915" v="72" actId="1076"/>
        <pc:sldMkLst>
          <pc:docMk/>
          <pc:sldMk cId="1484032197" sldId="349"/>
        </pc:sldMkLst>
        <pc:spChg chg="mod">
          <ac:chgData name="Joe Smith" userId="S::joe.smith@crisis.org.uk::339c0dfa-b3e8-40d0-9156-d00e9ede1f4e" providerId="AD" clId="Web-{CA4E7C7D-9F00-6F2A-2791-F7DF3D1849DA}" dt="2019-01-17T13:13:58.900" v="71" actId="1076"/>
          <ac:spMkLst>
            <pc:docMk/>
            <pc:sldMk cId="1484032197" sldId="349"/>
            <ac:spMk id="6" creationId="{6CD47C81-A8AD-45F6-8B6D-10F2A1885657}"/>
          </ac:spMkLst>
        </pc:spChg>
        <pc:spChg chg="mod">
          <ac:chgData name="Joe Smith" userId="S::joe.smith@crisis.org.uk::339c0dfa-b3e8-40d0-9156-d00e9ede1f4e" providerId="AD" clId="Web-{CA4E7C7D-9F00-6F2A-2791-F7DF3D1849DA}" dt="2019-01-17T13:13:53.790" v="70" actId="20577"/>
          <ac:spMkLst>
            <pc:docMk/>
            <pc:sldMk cId="1484032197" sldId="349"/>
            <ac:spMk id="7" creationId="{1438F4EB-70C4-46A3-83E4-86681544A50C}"/>
          </ac:spMkLst>
        </pc:spChg>
        <pc:spChg chg="mod">
          <ac:chgData name="Joe Smith" userId="S::joe.smith@crisis.org.uk::339c0dfa-b3e8-40d0-9156-d00e9ede1f4e" providerId="AD" clId="Web-{CA4E7C7D-9F00-6F2A-2791-F7DF3D1849DA}" dt="2019-01-17T13:13:58.915" v="72" actId="1076"/>
          <ac:spMkLst>
            <pc:docMk/>
            <pc:sldMk cId="1484032197" sldId="349"/>
            <ac:spMk id="8" creationId="{00000000-0000-0000-0000-000000000000}"/>
          </ac:spMkLst>
        </pc:spChg>
      </pc:sldChg>
      <pc:sldChg chg="modSp">
        <pc:chgData name="Joe Smith" userId="S::joe.smith@crisis.org.uk::339c0dfa-b3e8-40d0-9156-d00e9ede1f4e" providerId="AD" clId="Web-{CA4E7C7D-9F00-6F2A-2791-F7DF3D1849DA}" dt="2019-01-17T13:06:52.819" v="13" actId="20577"/>
        <pc:sldMkLst>
          <pc:docMk/>
          <pc:sldMk cId="111735990" sldId="353"/>
        </pc:sldMkLst>
        <pc:spChg chg="mod">
          <ac:chgData name="Joe Smith" userId="S::joe.smith@crisis.org.uk::339c0dfa-b3e8-40d0-9156-d00e9ede1f4e" providerId="AD" clId="Web-{CA4E7C7D-9F00-6F2A-2791-F7DF3D1849DA}" dt="2019-01-17T13:06:52.819" v="13" actId="20577"/>
          <ac:spMkLst>
            <pc:docMk/>
            <pc:sldMk cId="111735990" sldId="353"/>
            <ac:spMk id="5" creationId="{7F09B711-095E-4D23-8881-BB9471FBB217}"/>
          </ac:spMkLst>
        </pc:spChg>
      </pc:sldChg>
      <pc:sldChg chg="modSp">
        <pc:chgData name="Joe Smith" userId="S::joe.smith@crisis.org.uk::339c0dfa-b3e8-40d0-9156-d00e9ede1f4e" providerId="AD" clId="Web-{CA4E7C7D-9F00-6F2A-2791-F7DF3D1849DA}" dt="2019-01-17T13:10:29.758" v="49" actId="20577"/>
        <pc:sldMkLst>
          <pc:docMk/>
          <pc:sldMk cId="3842917117" sldId="355"/>
        </pc:sldMkLst>
        <pc:spChg chg="mod">
          <ac:chgData name="Joe Smith" userId="S::joe.smith@crisis.org.uk::339c0dfa-b3e8-40d0-9156-d00e9ede1f4e" providerId="AD" clId="Web-{CA4E7C7D-9F00-6F2A-2791-F7DF3D1849DA}" dt="2019-01-17T13:09:21.523" v="24" actId="20577"/>
          <ac:spMkLst>
            <pc:docMk/>
            <pc:sldMk cId="3842917117" sldId="355"/>
            <ac:spMk id="16" creationId="{00000000-0000-0000-0000-000000000000}"/>
          </ac:spMkLst>
        </pc:spChg>
        <pc:spChg chg="mod">
          <ac:chgData name="Joe Smith" userId="S::joe.smith@crisis.org.uk::339c0dfa-b3e8-40d0-9156-d00e9ede1f4e" providerId="AD" clId="Web-{CA4E7C7D-9F00-6F2A-2791-F7DF3D1849DA}" dt="2019-01-17T13:10:29.758" v="49" actId="20577"/>
          <ac:spMkLst>
            <pc:docMk/>
            <pc:sldMk cId="3842917117" sldId="355"/>
            <ac:spMk id="22" creationId="{00000000-0000-0000-0000-000000000000}"/>
          </ac:spMkLst>
        </pc:spChg>
      </pc:sldChg>
    </pc:docChg>
  </pc:docChgLst>
  <pc:docChgLst>
    <pc:chgData name="Joe Smith" userId="S::joe.smith@crisis.org.uk::339c0dfa-b3e8-40d0-9156-d00e9ede1f4e" providerId="AD" clId="Web-{2A660C45-2B29-4F4F-A6CD-08A47CBCC410}"/>
    <pc:docChg chg="modSld">
      <pc:chgData name="Joe Smith" userId="S::joe.smith@crisis.org.uk::339c0dfa-b3e8-40d0-9156-d00e9ede1f4e" providerId="AD" clId="Web-{2A660C45-2B29-4F4F-A6CD-08A47CBCC410}" dt="2018-04-04T14:05:43.617" v="8"/>
      <pc:docMkLst>
        <pc:docMk/>
      </pc:docMkLst>
      <pc:sldChg chg="modSp">
        <pc:chgData name="Joe Smith" userId="S::joe.smith@crisis.org.uk::339c0dfa-b3e8-40d0-9156-d00e9ede1f4e" providerId="AD" clId="Web-{2A660C45-2B29-4F4F-A6CD-08A47CBCC410}" dt="2018-04-04T14:05:20.961" v="3"/>
        <pc:sldMkLst>
          <pc:docMk/>
          <pc:sldMk cId="3493862784" sldId="258"/>
        </pc:sldMkLst>
        <pc:spChg chg="mod">
          <ac:chgData name="Joe Smith" userId="S::joe.smith@crisis.org.uk::339c0dfa-b3e8-40d0-9156-d00e9ede1f4e" providerId="AD" clId="Web-{2A660C45-2B29-4F4F-A6CD-08A47CBCC410}" dt="2018-04-04T14:05:20.961" v="3"/>
          <ac:spMkLst>
            <pc:docMk/>
            <pc:sldMk cId="3493862784" sldId="258"/>
            <ac:spMk id="5" creationId="{00000000-0000-0000-0000-000000000000}"/>
          </ac:spMkLst>
        </pc:spChg>
      </pc:sldChg>
      <pc:sldChg chg="modSp">
        <pc:chgData name="Joe Smith" userId="S::joe.smith@crisis.org.uk::339c0dfa-b3e8-40d0-9156-d00e9ede1f4e" providerId="AD" clId="Web-{2A660C45-2B29-4F4F-A6CD-08A47CBCC410}" dt="2018-04-04T14:05:43.617" v="8"/>
        <pc:sldMkLst>
          <pc:docMk/>
          <pc:sldMk cId="2461920024" sldId="263"/>
        </pc:sldMkLst>
        <pc:spChg chg="mod">
          <ac:chgData name="Joe Smith" userId="S::joe.smith@crisis.org.uk::339c0dfa-b3e8-40d0-9156-d00e9ede1f4e" providerId="AD" clId="Web-{2A660C45-2B29-4F4F-A6CD-08A47CBCC410}" dt="2018-04-04T14:05:43.617" v="8"/>
          <ac:spMkLst>
            <pc:docMk/>
            <pc:sldMk cId="2461920024" sldId="263"/>
            <ac:spMk id="91" creationId="{8AA404EA-6B6D-4AF8-A8E0-5B66A57F9C07}"/>
          </ac:spMkLst>
        </pc:spChg>
      </pc:sldChg>
    </pc:docChg>
  </pc:docChgLst>
  <pc:docChgLst>
    <pc:chgData name="Joe Smith" userId="S::joe.smith@crisis.org.uk::339c0dfa-b3e8-40d0-9156-d00e9ede1f4e" providerId="AD" clId="Web-{A15C1059-0C7D-2421-AA6E-E207769B8207}"/>
    <pc:docChg chg="modSld">
      <pc:chgData name="Joe Smith" userId="S::joe.smith@crisis.org.uk::339c0dfa-b3e8-40d0-9156-d00e9ede1f4e" providerId="AD" clId="Web-{A15C1059-0C7D-2421-AA6E-E207769B8207}" dt="2019-06-19T14:31:32.214" v="44" actId="20577"/>
      <pc:docMkLst>
        <pc:docMk/>
      </pc:docMkLst>
      <pc:sldChg chg="modSp">
        <pc:chgData name="Joe Smith" userId="S::joe.smith@crisis.org.uk::339c0dfa-b3e8-40d0-9156-d00e9ede1f4e" providerId="AD" clId="Web-{A15C1059-0C7D-2421-AA6E-E207769B8207}" dt="2019-06-19T14:31:32.214" v="44" actId="20577"/>
        <pc:sldMkLst>
          <pc:docMk/>
          <pc:sldMk cId="2304714769" sldId="330"/>
        </pc:sldMkLst>
        <pc:spChg chg="mod">
          <ac:chgData name="Joe Smith" userId="S::joe.smith@crisis.org.uk::339c0dfa-b3e8-40d0-9156-d00e9ede1f4e" providerId="AD" clId="Web-{A15C1059-0C7D-2421-AA6E-E207769B8207}" dt="2019-06-19T14:31:32.214" v="44" actId="20577"/>
          <ac:spMkLst>
            <pc:docMk/>
            <pc:sldMk cId="2304714769" sldId="330"/>
            <ac:spMk id="5" creationId="{7F09B711-095E-4D23-8881-BB9471FBB217}"/>
          </ac:spMkLst>
        </pc:spChg>
      </pc:sldChg>
    </pc:docChg>
  </pc:docChgLst>
  <pc:docChgLst>
    <pc:chgData name="Joe Smith" userId="10030000A803774B@LIVE.COM" providerId="AD" clId="Web-{D64DDEEE-9182-4C2E-9F23-E001A4C4B8AB}"/>
    <pc:docChg chg="modSld">
      <pc:chgData name="Joe Smith" userId="10030000A803774B@LIVE.COM" providerId="AD" clId="Web-{D64DDEEE-9182-4C2E-9F23-E001A4C4B8AB}" dt="2018-03-08T09:43:57.968" v="5"/>
      <pc:docMkLst>
        <pc:docMk/>
      </pc:docMkLst>
      <pc:sldChg chg="modSp">
        <pc:chgData name="Joe Smith" userId="10030000A803774B@LIVE.COM" providerId="AD" clId="Web-{D64DDEEE-9182-4C2E-9F23-E001A4C4B8AB}" dt="2018-03-08T09:43:57.968" v="5"/>
        <pc:sldMkLst>
          <pc:docMk/>
          <pc:sldMk cId="3493862784" sldId="258"/>
        </pc:sldMkLst>
        <pc:spChg chg="mod">
          <ac:chgData name="Joe Smith" userId="10030000A803774B@LIVE.COM" providerId="AD" clId="Web-{D64DDEEE-9182-4C2E-9F23-E001A4C4B8AB}" dt="2018-03-08T09:43:57.968" v="5"/>
          <ac:spMkLst>
            <pc:docMk/>
            <pc:sldMk cId="3493862784" sldId="258"/>
            <ac:spMk id="5" creationId="{00000000-0000-0000-0000-000000000000}"/>
          </ac:spMkLst>
        </pc:spChg>
      </pc:sldChg>
    </pc:docChg>
  </pc:docChgLst>
  <pc:docChgLst>
    <pc:chgData name="Joe Smith" userId="S::joe.smith@crisis.org.uk::339c0dfa-b3e8-40d0-9156-d00e9ede1f4e" providerId="AD" clId="Web-{C36087F2-643A-295E-A1E0-F3440AF31ACA}"/>
    <pc:docChg chg="modSld">
      <pc:chgData name="Joe Smith" userId="S::joe.smith@crisis.org.uk::339c0dfa-b3e8-40d0-9156-d00e9ede1f4e" providerId="AD" clId="Web-{C36087F2-643A-295E-A1E0-F3440AF31ACA}" dt="2019-06-19T13:44:35.658" v="2" actId="1076"/>
      <pc:docMkLst>
        <pc:docMk/>
      </pc:docMkLst>
      <pc:sldChg chg="addSp delSp modSp">
        <pc:chgData name="Joe Smith" userId="S::joe.smith@crisis.org.uk::339c0dfa-b3e8-40d0-9156-d00e9ede1f4e" providerId="AD" clId="Web-{C36087F2-643A-295E-A1E0-F3440AF31ACA}" dt="2019-06-19T13:44:35.658" v="2" actId="1076"/>
        <pc:sldMkLst>
          <pc:docMk/>
          <pc:sldMk cId="3493862784" sldId="324"/>
        </pc:sldMkLst>
        <pc:picChg chg="del">
          <ac:chgData name="Joe Smith" userId="S::joe.smith@crisis.org.uk::339c0dfa-b3e8-40d0-9156-d00e9ede1f4e" providerId="AD" clId="Web-{C36087F2-643A-295E-A1E0-F3440AF31ACA}" dt="2019-06-19T13:44:15.408" v="0"/>
          <ac:picMkLst>
            <pc:docMk/>
            <pc:sldMk cId="3493862784" sldId="324"/>
            <ac:picMk id="2" creationId="{06A9998F-75F3-42F5-98F4-D44937AB570F}"/>
          </ac:picMkLst>
        </pc:picChg>
        <pc:picChg chg="add mod">
          <ac:chgData name="Joe Smith" userId="S::joe.smith@crisis.org.uk::339c0dfa-b3e8-40d0-9156-d00e9ede1f4e" providerId="AD" clId="Web-{C36087F2-643A-295E-A1E0-F3440AF31ACA}" dt="2019-06-19T13:44:35.658" v="2" actId="1076"/>
          <ac:picMkLst>
            <pc:docMk/>
            <pc:sldMk cId="3493862784" sldId="324"/>
            <ac:picMk id="3" creationId="{FFC9360F-71DC-4DEF-AEBA-1A62BAC87435}"/>
          </ac:picMkLst>
        </pc:picChg>
      </pc:sldChg>
    </pc:docChg>
  </pc:docChgLst>
  <pc:docChgLst>
    <pc:chgData name="Joe Smith" userId="S::joe.smith@crisis.org.uk::339c0dfa-b3e8-40d0-9156-d00e9ede1f4e" providerId="AD" clId="Web-{AFBD7714-930F-F58F-0563-71FA6C9959F3}"/>
    <pc:docChg chg="delSld modSld">
      <pc:chgData name="Joe Smith" userId="S::joe.smith@crisis.org.uk::339c0dfa-b3e8-40d0-9156-d00e9ede1f4e" providerId="AD" clId="Web-{AFBD7714-930F-F58F-0563-71FA6C9959F3}" dt="2019-10-16T16:18:56.462" v="92"/>
      <pc:docMkLst>
        <pc:docMk/>
      </pc:docMkLst>
      <pc:sldChg chg="delSp">
        <pc:chgData name="Joe Smith" userId="S::joe.smith@crisis.org.uk::339c0dfa-b3e8-40d0-9156-d00e9ede1f4e" providerId="AD" clId="Web-{AFBD7714-930F-F58F-0563-71FA6C9959F3}" dt="2019-10-16T16:10:53.524" v="0"/>
        <pc:sldMkLst>
          <pc:docMk/>
          <pc:sldMk cId="3493862784" sldId="324"/>
        </pc:sldMkLst>
        <pc:picChg chg="del">
          <ac:chgData name="Joe Smith" userId="S::joe.smith@crisis.org.uk::339c0dfa-b3e8-40d0-9156-d00e9ede1f4e" providerId="AD" clId="Web-{AFBD7714-930F-F58F-0563-71FA6C9959F3}" dt="2019-10-16T16:10:53.524" v="0"/>
          <ac:picMkLst>
            <pc:docMk/>
            <pc:sldMk cId="3493862784" sldId="324"/>
            <ac:picMk id="3" creationId="{FFC9360F-71DC-4DEF-AEBA-1A62BAC87435}"/>
          </ac:picMkLst>
        </pc:picChg>
      </pc:sldChg>
      <pc:sldChg chg="modSp">
        <pc:chgData name="Joe Smith" userId="S::joe.smith@crisis.org.uk::339c0dfa-b3e8-40d0-9156-d00e9ede1f4e" providerId="AD" clId="Web-{AFBD7714-930F-F58F-0563-71FA6C9959F3}" dt="2019-10-16T16:13:59.602" v="14" actId="20577"/>
        <pc:sldMkLst>
          <pc:docMk/>
          <pc:sldMk cId="2304714769" sldId="330"/>
        </pc:sldMkLst>
        <pc:spChg chg="mod">
          <ac:chgData name="Joe Smith" userId="S::joe.smith@crisis.org.uk::339c0dfa-b3e8-40d0-9156-d00e9ede1f4e" providerId="AD" clId="Web-{AFBD7714-930F-F58F-0563-71FA6C9959F3}" dt="2019-10-16T16:13:59.602" v="14" actId="20577"/>
          <ac:spMkLst>
            <pc:docMk/>
            <pc:sldMk cId="2304714769" sldId="330"/>
            <ac:spMk id="5" creationId="{7F09B711-095E-4D23-8881-BB9471FBB217}"/>
          </ac:spMkLst>
        </pc:spChg>
      </pc:sldChg>
      <pc:sldChg chg="modSp">
        <pc:chgData name="Joe Smith" userId="S::joe.smith@crisis.org.uk::339c0dfa-b3e8-40d0-9156-d00e9ede1f4e" providerId="AD" clId="Web-{AFBD7714-930F-F58F-0563-71FA6C9959F3}" dt="2019-10-16T16:17:03.493" v="80" actId="20577"/>
        <pc:sldMkLst>
          <pc:docMk/>
          <pc:sldMk cId="935000212" sldId="334"/>
        </pc:sldMkLst>
        <pc:spChg chg="mod">
          <ac:chgData name="Joe Smith" userId="S::joe.smith@crisis.org.uk::339c0dfa-b3e8-40d0-9156-d00e9ede1f4e" providerId="AD" clId="Web-{AFBD7714-930F-F58F-0563-71FA6C9959F3}" dt="2019-10-16T16:17:03.493" v="80" actId="20577"/>
          <ac:spMkLst>
            <pc:docMk/>
            <pc:sldMk cId="935000212" sldId="334"/>
            <ac:spMk id="4" creationId="{7E6CBF0F-1AA2-4377-8E90-B75FD7C92505}"/>
          </ac:spMkLst>
        </pc:spChg>
      </pc:sldChg>
      <pc:sldChg chg="addSp delSp modSp">
        <pc:chgData name="Joe Smith" userId="S::joe.smith@crisis.org.uk::339c0dfa-b3e8-40d0-9156-d00e9ede1f4e" providerId="AD" clId="Web-{AFBD7714-930F-F58F-0563-71FA6C9959F3}" dt="2019-10-16T16:14:26.930" v="17"/>
        <pc:sldMkLst>
          <pc:docMk/>
          <pc:sldMk cId="2246756093" sldId="345"/>
        </pc:sldMkLst>
        <pc:spChg chg="del">
          <ac:chgData name="Joe Smith" userId="S::joe.smith@crisis.org.uk::339c0dfa-b3e8-40d0-9156-d00e9ede1f4e" providerId="AD" clId="Web-{AFBD7714-930F-F58F-0563-71FA6C9959F3}" dt="2019-10-16T16:14:26.930" v="17"/>
          <ac:spMkLst>
            <pc:docMk/>
            <pc:sldMk cId="2246756093" sldId="345"/>
            <ac:spMk id="5" creationId="{7F09B711-095E-4D23-8881-BB9471FBB217}"/>
          </ac:spMkLst>
        </pc:spChg>
        <pc:spChg chg="add mod">
          <ac:chgData name="Joe Smith" userId="S::joe.smith@crisis.org.uk::339c0dfa-b3e8-40d0-9156-d00e9ede1f4e" providerId="AD" clId="Web-{AFBD7714-930F-F58F-0563-71FA6C9959F3}" dt="2019-10-16T16:14:26.930" v="17"/>
          <ac:spMkLst>
            <pc:docMk/>
            <pc:sldMk cId="2246756093" sldId="345"/>
            <ac:spMk id="7" creationId="{AFAAE850-AA30-4F14-A34C-265626B7B8B5}"/>
          </ac:spMkLst>
        </pc:spChg>
      </pc:sldChg>
      <pc:sldChg chg="addSp delSp modSp">
        <pc:chgData name="Joe Smith" userId="S::joe.smith@crisis.org.uk::339c0dfa-b3e8-40d0-9156-d00e9ede1f4e" providerId="AD" clId="Web-{AFBD7714-930F-F58F-0563-71FA6C9959F3}" dt="2019-10-16T16:14:52.040" v="39"/>
        <pc:sldMkLst>
          <pc:docMk/>
          <pc:sldMk cId="3513507324" sldId="346"/>
        </pc:sldMkLst>
        <pc:spChg chg="del">
          <ac:chgData name="Joe Smith" userId="S::joe.smith@crisis.org.uk::339c0dfa-b3e8-40d0-9156-d00e9ede1f4e" providerId="AD" clId="Web-{AFBD7714-930F-F58F-0563-71FA6C9959F3}" dt="2019-10-16T16:14:49.837" v="38"/>
          <ac:spMkLst>
            <pc:docMk/>
            <pc:sldMk cId="3513507324" sldId="346"/>
            <ac:spMk id="4" creationId="{DCDAC867-9412-43D3-BA3C-4B83E6A618F5}"/>
          </ac:spMkLst>
        </pc:spChg>
        <pc:spChg chg="del">
          <ac:chgData name="Joe Smith" userId="S::joe.smith@crisis.org.uk::339c0dfa-b3e8-40d0-9156-d00e9ede1f4e" providerId="AD" clId="Web-{AFBD7714-930F-F58F-0563-71FA6C9959F3}" dt="2019-10-16T16:14:52.040" v="39"/>
          <ac:spMkLst>
            <pc:docMk/>
            <pc:sldMk cId="3513507324" sldId="346"/>
            <ac:spMk id="5" creationId="{7F09B711-095E-4D23-8881-BB9471FBB217}"/>
          </ac:spMkLst>
        </pc:spChg>
        <pc:spChg chg="add mod">
          <ac:chgData name="Joe Smith" userId="S::joe.smith@crisis.org.uk::339c0dfa-b3e8-40d0-9156-d00e9ede1f4e" providerId="AD" clId="Web-{AFBD7714-930F-F58F-0563-71FA6C9959F3}" dt="2019-10-16T16:14:52.040" v="39"/>
          <ac:spMkLst>
            <pc:docMk/>
            <pc:sldMk cId="3513507324" sldId="346"/>
            <ac:spMk id="9" creationId="{AA255E8B-0C87-44BD-AA7A-2B833B6AC1C2}"/>
          </ac:spMkLst>
        </pc:spChg>
      </pc:sldChg>
      <pc:sldChg chg="delSp">
        <pc:chgData name="Joe Smith" userId="S::joe.smith@crisis.org.uk::339c0dfa-b3e8-40d0-9156-d00e9ede1f4e" providerId="AD" clId="Web-{AFBD7714-930F-F58F-0563-71FA6C9959F3}" dt="2019-10-16T16:15:19.524" v="45"/>
        <pc:sldMkLst>
          <pc:docMk/>
          <pc:sldMk cId="3442267441" sldId="347"/>
        </pc:sldMkLst>
        <pc:spChg chg="del">
          <ac:chgData name="Joe Smith" userId="S::joe.smith@crisis.org.uk::339c0dfa-b3e8-40d0-9156-d00e9ede1f4e" providerId="AD" clId="Web-{AFBD7714-930F-F58F-0563-71FA6C9959F3}" dt="2019-10-16T16:15:19.524" v="45"/>
          <ac:spMkLst>
            <pc:docMk/>
            <pc:sldMk cId="3442267441" sldId="347"/>
            <ac:spMk id="9" creationId="{F5FDD420-2555-414B-9AD3-2577F7164F2F}"/>
          </ac:spMkLst>
        </pc:spChg>
      </pc:sldChg>
      <pc:sldChg chg="addSp delSp modSp">
        <pc:chgData name="Joe Smith" userId="S::joe.smith@crisis.org.uk::339c0dfa-b3e8-40d0-9156-d00e9ede1f4e" providerId="AD" clId="Web-{AFBD7714-930F-F58F-0563-71FA6C9959F3}" dt="2019-10-16T16:14:43.868" v="35" actId="20577"/>
        <pc:sldMkLst>
          <pc:docMk/>
          <pc:sldMk cId="243893333" sldId="348"/>
        </pc:sldMkLst>
        <pc:spChg chg="mod">
          <ac:chgData name="Joe Smith" userId="S::joe.smith@crisis.org.uk::339c0dfa-b3e8-40d0-9156-d00e9ede1f4e" providerId="AD" clId="Web-{AFBD7714-930F-F58F-0563-71FA6C9959F3}" dt="2019-10-16T16:14:43.868" v="35" actId="20577"/>
          <ac:spMkLst>
            <pc:docMk/>
            <pc:sldMk cId="243893333" sldId="348"/>
            <ac:spMk id="3" creationId="{B7198A4C-6DC0-45B9-A047-B75E14E6D01C}"/>
          </ac:spMkLst>
        </pc:spChg>
        <pc:spChg chg="del">
          <ac:chgData name="Joe Smith" userId="S::joe.smith@crisis.org.uk::339c0dfa-b3e8-40d0-9156-d00e9ede1f4e" providerId="AD" clId="Web-{AFBD7714-930F-F58F-0563-71FA6C9959F3}" dt="2019-10-16T16:14:33.008" v="18"/>
          <ac:spMkLst>
            <pc:docMk/>
            <pc:sldMk cId="243893333" sldId="348"/>
            <ac:spMk id="5" creationId="{7F09B711-095E-4D23-8881-BB9471FBB217}"/>
          </ac:spMkLst>
        </pc:spChg>
        <pc:spChg chg="add mod">
          <ac:chgData name="Joe Smith" userId="S::joe.smith@crisis.org.uk::339c0dfa-b3e8-40d0-9156-d00e9ede1f4e" providerId="AD" clId="Web-{AFBD7714-930F-F58F-0563-71FA6C9959F3}" dt="2019-10-16T16:14:33.008" v="18"/>
          <ac:spMkLst>
            <pc:docMk/>
            <pc:sldMk cId="243893333" sldId="348"/>
            <ac:spMk id="7" creationId="{5A129DB5-691C-4991-AC5B-2952CF18818F}"/>
          </ac:spMkLst>
        </pc:spChg>
      </pc:sldChg>
      <pc:sldChg chg="delSp">
        <pc:chgData name="Joe Smith" userId="S::joe.smith@crisis.org.uk::339c0dfa-b3e8-40d0-9156-d00e9ede1f4e" providerId="AD" clId="Web-{AFBD7714-930F-F58F-0563-71FA6C9959F3}" dt="2019-10-16T16:15:49.962" v="49"/>
        <pc:sldMkLst>
          <pc:docMk/>
          <pc:sldMk cId="1484032197" sldId="349"/>
        </pc:sldMkLst>
        <pc:spChg chg="del">
          <ac:chgData name="Joe Smith" userId="S::joe.smith@crisis.org.uk::339c0dfa-b3e8-40d0-9156-d00e9ede1f4e" providerId="AD" clId="Web-{AFBD7714-930F-F58F-0563-71FA6C9959F3}" dt="2019-10-16T16:15:49.962" v="49"/>
          <ac:spMkLst>
            <pc:docMk/>
            <pc:sldMk cId="1484032197" sldId="349"/>
            <ac:spMk id="6" creationId="{6CD47C81-A8AD-45F6-8B6D-10F2A1885657}"/>
          </ac:spMkLst>
        </pc:spChg>
        <pc:spChg chg="del">
          <ac:chgData name="Joe Smith" userId="S::joe.smith@crisis.org.uk::339c0dfa-b3e8-40d0-9156-d00e9ede1f4e" providerId="AD" clId="Web-{AFBD7714-930F-F58F-0563-71FA6C9959F3}" dt="2019-10-16T16:15:43.665" v="47"/>
          <ac:spMkLst>
            <pc:docMk/>
            <pc:sldMk cId="1484032197" sldId="349"/>
            <ac:spMk id="7" creationId="{1438F4EB-70C4-46A3-83E4-86681544A50C}"/>
          </ac:spMkLst>
        </pc:spChg>
        <pc:spChg chg="del">
          <ac:chgData name="Joe Smith" userId="S::joe.smith@crisis.org.uk::339c0dfa-b3e8-40d0-9156-d00e9ede1f4e" providerId="AD" clId="Web-{AFBD7714-930F-F58F-0563-71FA6C9959F3}" dt="2019-10-16T16:15:49.962" v="48"/>
          <ac:spMkLst>
            <pc:docMk/>
            <pc:sldMk cId="1484032197" sldId="349"/>
            <ac:spMk id="8" creationId="{00000000-0000-0000-0000-000000000000}"/>
          </ac:spMkLst>
        </pc:spChg>
        <pc:spChg chg="del">
          <ac:chgData name="Joe Smith" userId="S::joe.smith@crisis.org.uk::339c0dfa-b3e8-40d0-9156-d00e9ede1f4e" providerId="AD" clId="Web-{AFBD7714-930F-F58F-0563-71FA6C9959F3}" dt="2019-10-16T16:15:43.665" v="46"/>
          <ac:spMkLst>
            <pc:docMk/>
            <pc:sldMk cId="1484032197" sldId="349"/>
            <ac:spMk id="9" creationId="{F38CF924-2A3B-4323-B38E-7A3C318DF3C0}"/>
          </ac:spMkLst>
        </pc:spChg>
      </pc:sldChg>
      <pc:sldChg chg="del">
        <pc:chgData name="Joe Smith" userId="S::joe.smith@crisis.org.uk::339c0dfa-b3e8-40d0-9156-d00e9ede1f4e" providerId="AD" clId="Web-{AFBD7714-930F-F58F-0563-71FA6C9959F3}" dt="2019-10-16T16:16:13.883" v="61"/>
        <pc:sldMkLst>
          <pc:docMk/>
          <pc:sldMk cId="2995969903" sldId="350"/>
        </pc:sldMkLst>
      </pc:sldChg>
      <pc:sldChg chg="delSp">
        <pc:chgData name="Joe Smith" userId="S::joe.smith@crisis.org.uk::339c0dfa-b3e8-40d0-9156-d00e9ede1f4e" providerId="AD" clId="Web-{AFBD7714-930F-F58F-0563-71FA6C9959F3}" dt="2019-10-16T16:16:19.180" v="70"/>
        <pc:sldMkLst>
          <pc:docMk/>
          <pc:sldMk cId="2636532104" sldId="351"/>
        </pc:sldMkLst>
        <pc:spChg chg="del">
          <ac:chgData name="Joe Smith" userId="S::joe.smith@crisis.org.uk::339c0dfa-b3e8-40d0-9156-d00e9ede1f4e" providerId="AD" clId="Web-{AFBD7714-930F-F58F-0563-71FA6C9959F3}" dt="2019-10-16T16:16:19.180" v="70"/>
          <ac:spMkLst>
            <pc:docMk/>
            <pc:sldMk cId="2636532104" sldId="351"/>
            <ac:spMk id="2" creationId="{B552376D-01F1-4A74-9928-A4E187074C8D}"/>
          </ac:spMkLst>
        </pc:spChg>
        <pc:spChg chg="del">
          <ac:chgData name="Joe Smith" userId="S::joe.smith@crisis.org.uk::339c0dfa-b3e8-40d0-9156-d00e9ede1f4e" providerId="AD" clId="Web-{AFBD7714-930F-F58F-0563-71FA6C9959F3}" dt="2019-10-16T16:16:19.165" v="62"/>
          <ac:spMkLst>
            <pc:docMk/>
            <pc:sldMk cId="2636532104" sldId="351"/>
            <ac:spMk id="4" creationId="{4731F878-BAD3-4AD4-A0EC-05C3D9B36F17}"/>
          </ac:spMkLst>
        </pc:spChg>
        <pc:spChg chg="del">
          <ac:chgData name="Joe Smith" userId="S::joe.smith@crisis.org.uk::339c0dfa-b3e8-40d0-9156-d00e9ede1f4e" providerId="AD" clId="Web-{AFBD7714-930F-F58F-0563-71FA6C9959F3}" dt="2019-10-16T16:16:19.180" v="69"/>
          <ac:spMkLst>
            <pc:docMk/>
            <pc:sldMk cId="2636532104" sldId="351"/>
            <ac:spMk id="8" creationId="{00000000-0000-0000-0000-000000000000}"/>
          </ac:spMkLst>
        </pc:spChg>
        <pc:spChg chg="del">
          <ac:chgData name="Joe Smith" userId="S::joe.smith@crisis.org.uk::339c0dfa-b3e8-40d0-9156-d00e9ede1f4e" providerId="AD" clId="Web-{AFBD7714-930F-F58F-0563-71FA6C9959F3}" dt="2019-10-16T16:16:19.165" v="68"/>
          <ac:spMkLst>
            <pc:docMk/>
            <pc:sldMk cId="2636532104" sldId="351"/>
            <ac:spMk id="9" creationId="{00000000-0000-0000-0000-000000000000}"/>
          </ac:spMkLst>
        </pc:spChg>
        <pc:spChg chg="del">
          <ac:chgData name="Joe Smith" userId="S::joe.smith@crisis.org.uk::339c0dfa-b3e8-40d0-9156-d00e9ede1f4e" providerId="AD" clId="Web-{AFBD7714-930F-F58F-0563-71FA6C9959F3}" dt="2019-10-16T16:16:19.165" v="67"/>
          <ac:spMkLst>
            <pc:docMk/>
            <pc:sldMk cId="2636532104" sldId="351"/>
            <ac:spMk id="10" creationId="{00000000-0000-0000-0000-000000000000}"/>
          </ac:spMkLst>
        </pc:spChg>
        <pc:spChg chg="del">
          <ac:chgData name="Joe Smith" userId="S::joe.smith@crisis.org.uk::339c0dfa-b3e8-40d0-9156-d00e9ede1f4e" providerId="AD" clId="Web-{AFBD7714-930F-F58F-0563-71FA6C9959F3}" dt="2019-10-16T16:16:19.165" v="66"/>
          <ac:spMkLst>
            <pc:docMk/>
            <pc:sldMk cId="2636532104" sldId="351"/>
            <ac:spMk id="11" creationId="{00000000-0000-0000-0000-000000000000}"/>
          </ac:spMkLst>
        </pc:spChg>
        <pc:spChg chg="del">
          <ac:chgData name="Joe Smith" userId="S::joe.smith@crisis.org.uk::339c0dfa-b3e8-40d0-9156-d00e9ede1f4e" providerId="AD" clId="Web-{AFBD7714-930F-F58F-0563-71FA6C9959F3}" dt="2019-10-16T16:16:19.165" v="65"/>
          <ac:spMkLst>
            <pc:docMk/>
            <pc:sldMk cId="2636532104" sldId="351"/>
            <ac:spMk id="12" creationId="{00000000-0000-0000-0000-000000000000}"/>
          </ac:spMkLst>
        </pc:spChg>
        <pc:spChg chg="del">
          <ac:chgData name="Joe Smith" userId="S::joe.smith@crisis.org.uk::339c0dfa-b3e8-40d0-9156-d00e9ede1f4e" providerId="AD" clId="Web-{AFBD7714-930F-F58F-0563-71FA6C9959F3}" dt="2019-10-16T16:16:19.165" v="64"/>
          <ac:spMkLst>
            <pc:docMk/>
            <pc:sldMk cId="2636532104" sldId="351"/>
            <ac:spMk id="14" creationId="{00000000-0000-0000-0000-000000000000}"/>
          </ac:spMkLst>
        </pc:spChg>
        <pc:spChg chg="del">
          <ac:chgData name="Joe Smith" userId="S::joe.smith@crisis.org.uk::339c0dfa-b3e8-40d0-9156-d00e9ede1f4e" providerId="AD" clId="Web-{AFBD7714-930F-F58F-0563-71FA6C9959F3}" dt="2019-10-16T16:16:19.165" v="63"/>
          <ac:spMkLst>
            <pc:docMk/>
            <pc:sldMk cId="2636532104" sldId="351"/>
            <ac:spMk id="15" creationId="{00000000-0000-0000-0000-000000000000}"/>
          </ac:spMkLst>
        </pc:spChg>
      </pc:sldChg>
      <pc:sldChg chg="addSp delSp modSp">
        <pc:chgData name="Joe Smith" userId="S::joe.smith@crisis.org.uk::339c0dfa-b3e8-40d0-9156-d00e9ede1f4e" providerId="AD" clId="Web-{AFBD7714-930F-F58F-0563-71FA6C9959F3}" dt="2019-10-16T16:16:47.321" v="72"/>
        <pc:sldMkLst>
          <pc:docMk/>
          <pc:sldMk cId="2608399795" sldId="352"/>
        </pc:sldMkLst>
        <pc:spChg chg="add mod">
          <ac:chgData name="Joe Smith" userId="S::joe.smith@crisis.org.uk::339c0dfa-b3e8-40d0-9156-d00e9ede1f4e" providerId="AD" clId="Web-{AFBD7714-930F-F58F-0563-71FA6C9959F3}" dt="2019-10-16T16:16:47.321" v="72"/>
          <ac:spMkLst>
            <pc:docMk/>
            <pc:sldMk cId="2608399795" sldId="352"/>
            <ac:spMk id="4" creationId="{5D7D99C0-679F-4C24-BBF8-7AF82BD976BD}"/>
          </ac:spMkLst>
        </pc:spChg>
        <pc:spChg chg="del">
          <ac:chgData name="Joe Smith" userId="S::joe.smith@crisis.org.uk::339c0dfa-b3e8-40d0-9156-d00e9ede1f4e" providerId="AD" clId="Web-{AFBD7714-930F-F58F-0563-71FA6C9959F3}" dt="2019-10-16T16:16:47.321" v="72"/>
          <ac:spMkLst>
            <pc:docMk/>
            <pc:sldMk cId="2608399795" sldId="352"/>
            <ac:spMk id="5" creationId="{7F09B711-095E-4D23-8881-BB9471FBB217}"/>
          </ac:spMkLst>
        </pc:spChg>
      </pc:sldChg>
      <pc:sldChg chg="addSp delSp modSp">
        <pc:chgData name="Joe Smith" userId="S::joe.smith@crisis.org.uk::339c0dfa-b3e8-40d0-9156-d00e9ede1f4e" providerId="AD" clId="Web-{AFBD7714-930F-F58F-0563-71FA6C9959F3}" dt="2019-10-16T16:16:40.649" v="71"/>
        <pc:sldMkLst>
          <pc:docMk/>
          <pc:sldMk cId="111735990" sldId="353"/>
        </pc:sldMkLst>
        <pc:spChg chg="add mod">
          <ac:chgData name="Joe Smith" userId="S::joe.smith@crisis.org.uk::339c0dfa-b3e8-40d0-9156-d00e9ede1f4e" providerId="AD" clId="Web-{AFBD7714-930F-F58F-0563-71FA6C9959F3}" dt="2019-10-16T16:16:40.649" v="71"/>
          <ac:spMkLst>
            <pc:docMk/>
            <pc:sldMk cId="111735990" sldId="353"/>
            <ac:spMk id="4" creationId="{000B9632-CD5C-40FC-B85B-3996BD14D41F}"/>
          </ac:spMkLst>
        </pc:spChg>
        <pc:spChg chg="del">
          <ac:chgData name="Joe Smith" userId="S::joe.smith@crisis.org.uk::339c0dfa-b3e8-40d0-9156-d00e9ede1f4e" providerId="AD" clId="Web-{AFBD7714-930F-F58F-0563-71FA6C9959F3}" dt="2019-10-16T16:16:40.649" v="71"/>
          <ac:spMkLst>
            <pc:docMk/>
            <pc:sldMk cId="111735990" sldId="353"/>
            <ac:spMk id="5" creationId="{7F09B711-095E-4D23-8881-BB9471FBB217}"/>
          </ac:spMkLst>
        </pc:spChg>
      </pc:sldChg>
      <pc:sldChg chg="addSp delSp modSp">
        <pc:chgData name="Joe Smith" userId="S::joe.smith@crisis.org.uk::339c0dfa-b3e8-40d0-9156-d00e9ede1f4e" providerId="AD" clId="Web-{AFBD7714-930F-F58F-0563-71FA6C9959F3}" dt="2019-10-16T16:16:51.727" v="73"/>
        <pc:sldMkLst>
          <pc:docMk/>
          <pc:sldMk cId="2204839153" sldId="354"/>
        </pc:sldMkLst>
        <pc:spChg chg="add mod">
          <ac:chgData name="Joe Smith" userId="S::joe.smith@crisis.org.uk::339c0dfa-b3e8-40d0-9156-d00e9ede1f4e" providerId="AD" clId="Web-{AFBD7714-930F-F58F-0563-71FA6C9959F3}" dt="2019-10-16T16:16:51.727" v="73"/>
          <ac:spMkLst>
            <pc:docMk/>
            <pc:sldMk cId="2204839153" sldId="354"/>
            <ac:spMk id="4" creationId="{B2B4B1C8-C7C5-4B05-B6B0-B7C49AE0C5D3}"/>
          </ac:spMkLst>
        </pc:spChg>
        <pc:spChg chg="del">
          <ac:chgData name="Joe Smith" userId="S::joe.smith@crisis.org.uk::339c0dfa-b3e8-40d0-9156-d00e9ede1f4e" providerId="AD" clId="Web-{AFBD7714-930F-F58F-0563-71FA6C9959F3}" dt="2019-10-16T16:16:51.727" v="73"/>
          <ac:spMkLst>
            <pc:docMk/>
            <pc:sldMk cId="2204839153" sldId="354"/>
            <ac:spMk id="5" creationId="{7F09B711-095E-4D23-8881-BB9471FBB217}"/>
          </ac:spMkLst>
        </pc:spChg>
      </pc:sldChg>
      <pc:sldChg chg="delSp">
        <pc:chgData name="Joe Smith" userId="S::joe.smith@crisis.org.uk::339c0dfa-b3e8-40d0-9156-d00e9ede1f4e" providerId="AD" clId="Web-{AFBD7714-930F-F58F-0563-71FA6C9959F3}" dt="2019-10-16T16:16:08.040" v="60"/>
        <pc:sldMkLst>
          <pc:docMk/>
          <pc:sldMk cId="3842917117" sldId="355"/>
        </pc:sldMkLst>
        <pc:spChg chg="del">
          <ac:chgData name="Joe Smith" userId="S::joe.smith@crisis.org.uk::339c0dfa-b3e8-40d0-9156-d00e9ede1f4e" providerId="AD" clId="Web-{AFBD7714-930F-F58F-0563-71FA6C9959F3}" dt="2019-10-16T16:16:08.040" v="60"/>
          <ac:spMkLst>
            <pc:docMk/>
            <pc:sldMk cId="3842917117" sldId="355"/>
            <ac:spMk id="2" creationId="{AF358089-2733-43D9-946F-18C43AC59056}"/>
          </ac:spMkLst>
        </pc:spChg>
        <pc:spChg chg="del">
          <ac:chgData name="Joe Smith" userId="S::joe.smith@crisis.org.uk::339c0dfa-b3e8-40d0-9156-d00e9ede1f4e" providerId="AD" clId="Web-{AFBD7714-930F-F58F-0563-71FA6C9959F3}" dt="2019-10-16T16:16:02.946" v="50"/>
          <ac:spMkLst>
            <pc:docMk/>
            <pc:sldMk cId="3842917117" sldId="355"/>
            <ac:spMk id="4" creationId="{E7A862D2-FE9C-4D5F-AA0C-905BDD543D51}"/>
          </ac:spMkLst>
        </pc:spChg>
        <pc:spChg chg="del">
          <ac:chgData name="Joe Smith" userId="S::joe.smith@crisis.org.uk::339c0dfa-b3e8-40d0-9156-d00e9ede1f4e" providerId="AD" clId="Web-{AFBD7714-930F-F58F-0563-71FA6C9959F3}" dt="2019-10-16T16:16:08.024" v="59"/>
          <ac:spMkLst>
            <pc:docMk/>
            <pc:sldMk cId="3842917117" sldId="355"/>
            <ac:spMk id="14" creationId="{00000000-0000-0000-0000-000000000000}"/>
          </ac:spMkLst>
        </pc:spChg>
        <pc:spChg chg="del">
          <ac:chgData name="Joe Smith" userId="S::joe.smith@crisis.org.uk::339c0dfa-b3e8-40d0-9156-d00e9ede1f4e" providerId="AD" clId="Web-{AFBD7714-930F-F58F-0563-71FA6C9959F3}" dt="2019-10-16T16:16:08.024" v="58"/>
          <ac:spMkLst>
            <pc:docMk/>
            <pc:sldMk cId="3842917117" sldId="355"/>
            <ac:spMk id="15" creationId="{00000000-0000-0000-0000-000000000000}"/>
          </ac:spMkLst>
        </pc:spChg>
        <pc:spChg chg="del">
          <ac:chgData name="Joe Smith" userId="S::joe.smith@crisis.org.uk::339c0dfa-b3e8-40d0-9156-d00e9ede1f4e" providerId="AD" clId="Web-{AFBD7714-930F-F58F-0563-71FA6C9959F3}" dt="2019-10-16T16:16:08.024" v="57"/>
          <ac:spMkLst>
            <pc:docMk/>
            <pc:sldMk cId="3842917117" sldId="355"/>
            <ac:spMk id="16" creationId="{00000000-0000-0000-0000-000000000000}"/>
          </ac:spMkLst>
        </pc:spChg>
        <pc:spChg chg="del">
          <ac:chgData name="Joe Smith" userId="S::joe.smith@crisis.org.uk::339c0dfa-b3e8-40d0-9156-d00e9ede1f4e" providerId="AD" clId="Web-{AFBD7714-930F-F58F-0563-71FA6C9959F3}" dt="2019-10-16T16:16:08.024" v="56"/>
          <ac:spMkLst>
            <pc:docMk/>
            <pc:sldMk cId="3842917117" sldId="355"/>
            <ac:spMk id="17" creationId="{00000000-0000-0000-0000-000000000000}"/>
          </ac:spMkLst>
        </pc:spChg>
        <pc:spChg chg="del">
          <ac:chgData name="Joe Smith" userId="S::joe.smith@crisis.org.uk::339c0dfa-b3e8-40d0-9156-d00e9ede1f4e" providerId="AD" clId="Web-{AFBD7714-930F-F58F-0563-71FA6C9959F3}" dt="2019-10-16T16:16:08.024" v="55"/>
          <ac:spMkLst>
            <pc:docMk/>
            <pc:sldMk cId="3842917117" sldId="355"/>
            <ac:spMk id="18" creationId="{00000000-0000-0000-0000-000000000000}"/>
          </ac:spMkLst>
        </pc:spChg>
        <pc:spChg chg="del">
          <ac:chgData name="Joe Smith" userId="S::joe.smith@crisis.org.uk::339c0dfa-b3e8-40d0-9156-d00e9ede1f4e" providerId="AD" clId="Web-{AFBD7714-930F-F58F-0563-71FA6C9959F3}" dt="2019-10-16T16:16:08.024" v="54"/>
          <ac:spMkLst>
            <pc:docMk/>
            <pc:sldMk cId="3842917117" sldId="355"/>
            <ac:spMk id="19" creationId="{00000000-0000-0000-0000-000000000000}"/>
          </ac:spMkLst>
        </pc:spChg>
        <pc:spChg chg="del">
          <ac:chgData name="Joe Smith" userId="S::joe.smith@crisis.org.uk::339c0dfa-b3e8-40d0-9156-d00e9ede1f4e" providerId="AD" clId="Web-{AFBD7714-930F-F58F-0563-71FA6C9959F3}" dt="2019-10-16T16:16:08.024" v="53"/>
          <ac:spMkLst>
            <pc:docMk/>
            <pc:sldMk cId="3842917117" sldId="355"/>
            <ac:spMk id="20" creationId="{00000000-0000-0000-0000-000000000000}"/>
          </ac:spMkLst>
        </pc:spChg>
        <pc:spChg chg="del">
          <ac:chgData name="Joe Smith" userId="S::joe.smith@crisis.org.uk::339c0dfa-b3e8-40d0-9156-d00e9ede1f4e" providerId="AD" clId="Web-{AFBD7714-930F-F58F-0563-71FA6C9959F3}" dt="2019-10-16T16:16:08.024" v="52"/>
          <ac:spMkLst>
            <pc:docMk/>
            <pc:sldMk cId="3842917117" sldId="355"/>
            <ac:spMk id="22" creationId="{00000000-0000-0000-0000-000000000000}"/>
          </ac:spMkLst>
        </pc:spChg>
        <pc:spChg chg="del">
          <ac:chgData name="Joe Smith" userId="S::joe.smith@crisis.org.uk::339c0dfa-b3e8-40d0-9156-d00e9ede1f4e" providerId="AD" clId="Web-{AFBD7714-930F-F58F-0563-71FA6C9959F3}" dt="2019-10-16T16:16:08.024" v="51"/>
          <ac:spMkLst>
            <pc:docMk/>
            <pc:sldMk cId="3842917117" sldId="355"/>
            <ac:spMk id="23" creationId="{00000000-0000-0000-0000-000000000000}"/>
          </ac:spMkLst>
        </pc:spChg>
      </pc:sldChg>
      <pc:sldChg chg="delSp modSp">
        <pc:chgData name="Joe Smith" userId="S::joe.smith@crisis.org.uk::339c0dfa-b3e8-40d0-9156-d00e9ede1f4e" providerId="AD" clId="Web-{AFBD7714-930F-F58F-0563-71FA6C9959F3}" dt="2019-10-16T16:11:27.649" v="4" actId="20577"/>
        <pc:sldMkLst>
          <pc:docMk/>
          <pc:sldMk cId="3574229658" sldId="359"/>
        </pc:sldMkLst>
        <pc:spChg chg="del mod">
          <ac:chgData name="Joe Smith" userId="S::joe.smith@crisis.org.uk::339c0dfa-b3e8-40d0-9156-d00e9ede1f4e" providerId="AD" clId="Web-{AFBD7714-930F-F58F-0563-71FA6C9959F3}" dt="2019-10-16T16:11:18.368" v="3"/>
          <ac:spMkLst>
            <pc:docMk/>
            <pc:sldMk cId="3574229658" sldId="359"/>
            <ac:spMk id="2" creationId="{398AD03E-FDD1-43A7-8678-D54EDA6BB6B3}"/>
          </ac:spMkLst>
        </pc:spChg>
        <pc:spChg chg="mod">
          <ac:chgData name="Joe Smith" userId="S::joe.smith@crisis.org.uk::339c0dfa-b3e8-40d0-9156-d00e9ede1f4e" providerId="AD" clId="Web-{AFBD7714-930F-F58F-0563-71FA6C9959F3}" dt="2019-10-16T16:11:27.649" v="4" actId="20577"/>
          <ac:spMkLst>
            <pc:docMk/>
            <pc:sldMk cId="3574229658" sldId="359"/>
            <ac:spMk id="891" creationId="{00000000-0000-0000-0000-000000000000}"/>
          </ac:spMkLst>
        </pc:spChg>
      </pc:sldChg>
      <pc:sldChg chg="addSp delSp modSp">
        <pc:chgData name="Joe Smith" userId="S::joe.smith@crisis.org.uk::339c0dfa-b3e8-40d0-9156-d00e9ede1f4e" providerId="AD" clId="Web-{AFBD7714-930F-F58F-0563-71FA6C9959F3}" dt="2019-10-16T16:14:18.665" v="16"/>
        <pc:sldMkLst>
          <pc:docMk/>
          <pc:sldMk cId="4171467183" sldId="360"/>
        </pc:sldMkLst>
        <pc:spChg chg="del">
          <ac:chgData name="Joe Smith" userId="S::joe.smith@crisis.org.uk::339c0dfa-b3e8-40d0-9156-d00e9ede1f4e" providerId="AD" clId="Web-{AFBD7714-930F-F58F-0563-71FA6C9959F3}" dt="2019-10-16T16:14:18.665" v="16"/>
          <ac:spMkLst>
            <pc:docMk/>
            <pc:sldMk cId="4171467183" sldId="360"/>
            <ac:spMk id="2" creationId="{3E28C405-6092-4E72-A197-4BA5C3A31D8C}"/>
          </ac:spMkLst>
        </pc:spChg>
        <pc:spChg chg="del">
          <ac:chgData name="Joe Smith" userId="S::joe.smith@crisis.org.uk::339c0dfa-b3e8-40d0-9156-d00e9ede1f4e" providerId="AD" clId="Web-{AFBD7714-930F-F58F-0563-71FA6C9959F3}" dt="2019-10-16T16:14:16.227" v="15"/>
          <ac:spMkLst>
            <pc:docMk/>
            <pc:sldMk cId="4171467183" sldId="360"/>
            <ac:spMk id="5" creationId="{00000000-0000-0000-0000-000000000000}"/>
          </ac:spMkLst>
        </pc:spChg>
        <pc:spChg chg="add mod">
          <ac:chgData name="Joe Smith" userId="S::joe.smith@crisis.org.uk::339c0dfa-b3e8-40d0-9156-d00e9ede1f4e" providerId="AD" clId="Web-{AFBD7714-930F-F58F-0563-71FA6C9959F3}" dt="2019-10-16T16:14:16.227" v="15"/>
          <ac:spMkLst>
            <pc:docMk/>
            <pc:sldMk cId="4171467183" sldId="360"/>
            <ac:spMk id="6" creationId="{20BD98FA-60EA-4D87-B400-6B347D88B5A7}"/>
          </ac:spMkLst>
        </pc:spChg>
      </pc:sldChg>
      <pc:sldChg chg="addSp delSp modSp">
        <pc:chgData name="Joe Smith" userId="S::joe.smith@crisis.org.uk::339c0dfa-b3e8-40d0-9156-d00e9ede1f4e" providerId="AD" clId="Web-{AFBD7714-930F-F58F-0563-71FA6C9959F3}" dt="2019-10-16T16:15:12.602" v="44"/>
        <pc:sldMkLst>
          <pc:docMk/>
          <pc:sldMk cId="4076754869" sldId="363"/>
        </pc:sldMkLst>
        <pc:spChg chg="mod">
          <ac:chgData name="Joe Smith" userId="S::joe.smith@crisis.org.uk::339c0dfa-b3e8-40d0-9156-d00e9ede1f4e" providerId="AD" clId="Web-{AFBD7714-930F-F58F-0563-71FA6C9959F3}" dt="2019-10-16T16:15:01.868" v="41" actId="20577"/>
          <ac:spMkLst>
            <pc:docMk/>
            <pc:sldMk cId="4076754869" sldId="363"/>
            <ac:spMk id="3" creationId="{B7198A4C-6DC0-45B9-A047-B75E14E6D01C}"/>
          </ac:spMkLst>
        </pc:spChg>
        <pc:spChg chg="del">
          <ac:chgData name="Joe Smith" userId="S::joe.smith@crisis.org.uk::339c0dfa-b3e8-40d0-9156-d00e9ede1f4e" providerId="AD" clId="Web-{AFBD7714-930F-F58F-0563-71FA6C9959F3}" dt="2019-10-16T16:15:12.602" v="44"/>
          <ac:spMkLst>
            <pc:docMk/>
            <pc:sldMk cId="4076754869" sldId="363"/>
            <ac:spMk id="4" creationId="{F0A80859-D317-4E13-9B99-C4E4C7225480}"/>
          </ac:spMkLst>
        </pc:spChg>
        <pc:spChg chg="del">
          <ac:chgData name="Joe Smith" userId="S::joe.smith@crisis.org.uk::339c0dfa-b3e8-40d0-9156-d00e9ede1f4e" providerId="AD" clId="Web-{AFBD7714-930F-F58F-0563-71FA6C9959F3}" dt="2019-10-16T16:14:58.774" v="40"/>
          <ac:spMkLst>
            <pc:docMk/>
            <pc:sldMk cId="4076754869" sldId="363"/>
            <ac:spMk id="5" creationId="{7F09B711-095E-4D23-8881-BB9471FBB217}"/>
          </ac:spMkLst>
        </pc:spChg>
        <pc:spChg chg="add mod">
          <ac:chgData name="Joe Smith" userId="S::joe.smith@crisis.org.uk::339c0dfa-b3e8-40d0-9156-d00e9ede1f4e" providerId="AD" clId="Web-{AFBD7714-930F-F58F-0563-71FA6C9959F3}" dt="2019-10-16T16:14:58.774" v="40"/>
          <ac:spMkLst>
            <pc:docMk/>
            <pc:sldMk cId="4076754869" sldId="363"/>
            <ac:spMk id="8" creationId="{7512BE02-AD8C-4A6B-834F-131F9A6BD031}"/>
          </ac:spMkLst>
        </pc:spChg>
      </pc:sldChg>
      <pc:sldChg chg="delSp">
        <pc:chgData name="Joe Smith" userId="S::joe.smith@crisis.org.uk::339c0dfa-b3e8-40d0-9156-d00e9ede1f4e" providerId="AD" clId="Web-{AFBD7714-930F-F58F-0563-71FA6C9959F3}" dt="2019-10-16T16:17:09.133" v="83"/>
        <pc:sldMkLst>
          <pc:docMk/>
          <pc:sldMk cId="830302480" sldId="365"/>
        </pc:sldMkLst>
        <pc:spChg chg="del">
          <ac:chgData name="Joe Smith" userId="S::joe.smith@crisis.org.uk::339c0dfa-b3e8-40d0-9156-d00e9ede1f4e" providerId="AD" clId="Web-{AFBD7714-930F-F58F-0563-71FA6C9959F3}" dt="2019-10-16T16:17:09.133" v="83"/>
          <ac:spMkLst>
            <pc:docMk/>
            <pc:sldMk cId="830302480" sldId="365"/>
            <ac:spMk id="5" creationId="{6930579D-FEE2-46BD-B393-A349F289998E}"/>
          </ac:spMkLst>
        </pc:spChg>
      </pc:sldChg>
      <pc:sldChg chg="modSp">
        <pc:chgData name="Joe Smith" userId="S::joe.smith@crisis.org.uk::339c0dfa-b3e8-40d0-9156-d00e9ede1f4e" providerId="AD" clId="Web-{AFBD7714-930F-F58F-0563-71FA6C9959F3}" dt="2019-10-16T16:18:47.633" v="89" actId="20577"/>
        <pc:sldMkLst>
          <pc:docMk/>
          <pc:sldMk cId="2305544915" sldId="366"/>
        </pc:sldMkLst>
        <pc:spChg chg="mod">
          <ac:chgData name="Joe Smith" userId="S::joe.smith@crisis.org.uk::339c0dfa-b3e8-40d0-9156-d00e9ede1f4e" providerId="AD" clId="Web-{AFBD7714-930F-F58F-0563-71FA6C9959F3}" dt="2019-10-16T16:18:47.633" v="89" actId="20577"/>
          <ac:spMkLst>
            <pc:docMk/>
            <pc:sldMk cId="2305544915" sldId="366"/>
            <ac:spMk id="4" creationId="{B5D4A105-1C19-4838-933D-227549593B73}"/>
          </ac:spMkLst>
        </pc:spChg>
      </pc:sldChg>
      <pc:sldChg chg="addSp delSp">
        <pc:chgData name="Joe Smith" userId="S::joe.smith@crisis.org.uk::339c0dfa-b3e8-40d0-9156-d00e9ede1f4e" providerId="AD" clId="Web-{AFBD7714-930F-F58F-0563-71FA6C9959F3}" dt="2019-10-16T16:18:56.462" v="92"/>
        <pc:sldMkLst>
          <pc:docMk/>
          <pc:sldMk cId="4006756691" sldId="367"/>
        </pc:sldMkLst>
        <pc:spChg chg="del">
          <ac:chgData name="Joe Smith" userId="S::joe.smith@crisis.org.uk::339c0dfa-b3e8-40d0-9156-d00e9ede1f4e" providerId="AD" clId="Web-{AFBD7714-930F-F58F-0563-71FA6C9959F3}" dt="2019-10-16T16:18:19.305" v="84"/>
          <ac:spMkLst>
            <pc:docMk/>
            <pc:sldMk cId="4006756691" sldId="367"/>
            <ac:spMk id="8" creationId="{300D7477-2ED2-4C75-9E51-B2BCCD40808F}"/>
          </ac:spMkLst>
        </pc:spChg>
        <pc:spChg chg="add">
          <ac:chgData name="Joe Smith" userId="S::joe.smith@crisis.org.uk::339c0dfa-b3e8-40d0-9156-d00e9ede1f4e" providerId="AD" clId="Web-{AFBD7714-930F-F58F-0563-71FA6C9959F3}" dt="2019-10-16T16:18:56.462" v="92"/>
          <ac:spMkLst>
            <pc:docMk/>
            <pc:sldMk cId="4006756691" sldId="367"/>
            <ac:spMk id="9" creationId="{4511126A-AC5C-4E74-8CC8-5D371165EAB5}"/>
          </ac:spMkLst>
        </pc:spChg>
      </pc:sldChg>
    </pc:docChg>
  </pc:docChgLst>
  <pc:docChgLst>
    <pc:chgData name="Joe Smith" userId="S::joe.smith@crisis.org.uk::339c0dfa-b3e8-40d0-9156-d00e9ede1f4e" providerId="AD" clId="Web-{F4AC51FB-47B1-D476-56CF-9B2A6B0152B5}"/>
    <pc:docChg chg="modSld">
      <pc:chgData name="Joe Smith" userId="S::joe.smith@crisis.org.uk::339c0dfa-b3e8-40d0-9156-d00e9ede1f4e" providerId="AD" clId="Web-{F4AC51FB-47B1-D476-56CF-9B2A6B0152B5}" dt="2019-06-19T15:03:51.976" v="9" actId="20577"/>
      <pc:docMkLst>
        <pc:docMk/>
      </pc:docMkLst>
      <pc:sldChg chg="modSp">
        <pc:chgData name="Joe Smith" userId="S::joe.smith@crisis.org.uk::339c0dfa-b3e8-40d0-9156-d00e9ede1f4e" providerId="AD" clId="Web-{F4AC51FB-47B1-D476-56CF-9B2A6B0152B5}" dt="2019-06-19T15:03:51.976" v="9" actId="20577"/>
        <pc:sldMkLst>
          <pc:docMk/>
          <pc:sldMk cId="2304714769" sldId="330"/>
        </pc:sldMkLst>
        <pc:spChg chg="mod">
          <ac:chgData name="Joe Smith" userId="S::joe.smith@crisis.org.uk::339c0dfa-b3e8-40d0-9156-d00e9ede1f4e" providerId="AD" clId="Web-{F4AC51FB-47B1-D476-56CF-9B2A6B0152B5}" dt="2019-06-19T15:03:51.976" v="9" actId="20577"/>
          <ac:spMkLst>
            <pc:docMk/>
            <pc:sldMk cId="2304714769" sldId="330"/>
            <ac:spMk id="5" creationId="{7F09B711-095E-4D23-8881-BB9471FBB217}"/>
          </ac:spMkLst>
        </pc:spChg>
      </pc:sldChg>
    </pc:docChg>
  </pc:docChgLst>
  <pc:docChgLst>
    <pc:chgData name="Joe Smith" userId="S::joe.smith@crisis.org.uk::339c0dfa-b3e8-40d0-9156-d00e9ede1f4e" providerId="AD" clId="Web-{D828E7FA-B5BD-05DD-9C98-D56E1F9258F3}"/>
    <pc:docChg chg="addSld delSld modSld sldOrd">
      <pc:chgData name="Joe Smith" userId="S::joe.smith@crisis.org.uk::339c0dfa-b3e8-40d0-9156-d00e9ede1f4e" providerId="AD" clId="Web-{D828E7FA-B5BD-05DD-9C98-D56E1F9258F3}" dt="2018-08-13T15:27:08.842" v="714" actId="20577"/>
      <pc:docMkLst>
        <pc:docMk/>
      </pc:docMkLst>
      <pc:sldChg chg="modNotes">
        <pc:chgData name="Joe Smith" userId="S::joe.smith@crisis.org.uk::339c0dfa-b3e8-40d0-9156-d00e9ede1f4e" providerId="AD" clId="Web-{D828E7FA-B5BD-05DD-9C98-D56E1F9258F3}" dt="2018-08-13T14:59:46.190" v="150"/>
        <pc:sldMkLst>
          <pc:docMk/>
          <pc:sldMk cId="933237341" sldId="273"/>
        </pc:sldMkLst>
      </pc:sldChg>
      <pc:sldChg chg="modNotes">
        <pc:chgData name="Joe Smith" userId="S::joe.smith@crisis.org.uk::339c0dfa-b3e8-40d0-9156-d00e9ede1f4e" providerId="AD" clId="Web-{D828E7FA-B5BD-05DD-9C98-D56E1F9258F3}" dt="2018-08-13T14:59:50.143" v="152"/>
        <pc:sldMkLst>
          <pc:docMk/>
          <pc:sldMk cId="4015106481" sldId="274"/>
        </pc:sldMkLst>
      </pc:sldChg>
      <pc:sldChg chg="modNotes">
        <pc:chgData name="Joe Smith" userId="S::joe.smith@crisis.org.uk::339c0dfa-b3e8-40d0-9156-d00e9ede1f4e" providerId="AD" clId="Web-{D828E7FA-B5BD-05DD-9C98-D56E1F9258F3}" dt="2018-08-13T14:59:56.347" v="153"/>
        <pc:sldMkLst>
          <pc:docMk/>
          <pc:sldMk cId="2490015563" sldId="275"/>
        </pc:sldMkLst>
      </pc:sldChg>
      <pc:sldChg chg="modNotes">
        <pc:chgData name="Joe Smith" userId="S::joe.smith@crisis.org.uk::339c0dfa-b3e8-40d0-9156-d00e9ede1f4e" providerId="AD" clId="Web-{D828E7FA-B5BD-05DD-9C98-D56E1F9258F3}" dt="2018-08-13T15:00:28.426" v="155"/>
        <pc:sldMkLst>
          <pc:docMk/>
          <pc:sldMk cId="3442654019" sldId="276"/>
        </pc:sldMkLst>
      </pc:sldChg>
      <pc:sldChg chg="modNotes">
        <pc:chgData name="Joe Smith" userId="S::joe.smith@crisis.org.uk::339c0dfa-b3e8-40d0-9156-d00e9ede1f4e" providerId="AD" clId="Web-{D828E7FA-B5BD-05DD-9C98-D56E1F9258F3}" dt="2018-08-13T15:00:47.957" v="159"/>
        <pc:sldMkLst>
          <pc:docMk/>
          <pc:sldMk cId="4066798462" sldId="277"/>
        </pc:sldMkLst>
      </pc:sldChg>
      <pc:sldChg chg="modNotes">
        <pc:chgData name="Joe Smith" userId="S::joe.smith@crisis.org.uk::339c0dfa-b3e8-40d0-9156-d00e9ede1f4e" providerId="AD" clId="Web-{D828E7FA-B5BD-05DD-9C98-D56E1F9258F3}" dt="2018-08-13T15:01:22.646" v="167"/>
        <pc:sldMkLst>
          <pc:docMk/>
          <pc:sldMk cId="3542869674" sldId="281"/>
        </pc:sldMkLst>
      </pc:sldChg>
      <pc:sldChg chg="modSp">
        <pc:chgData name="Joe Smith" userId="S::joe.smith@crisis.org.uk::339c0dfa-b3e8-40d0-9156-d00e9ede1f4e" providerId="AD" clId="Web-{D828E7FA-B5BD-05DD-9C98-D56E1F9258F3}" dt="2018-08-13T14:57:57.578" v="142" actId="20577"/>
        <pc:sldMkLst>
          <pc:docMk/>
          <pc:sldMk cId="2125604364" sldId="286"/>
        </pc:sldMkLst>
        <pc:spChg chg="mod">
          <ac:chgData name="Joe Smith" userId="S::joe.smith@crisis.org.uk::339c0dfa-b3e8-40d0-9156-d00e9ede1f4e" providerId="AD" clId="Web-{D828E7FA-B5BD-05DD-9C98-D56E1F9258F3}" dt="2018-08-13T14:57:57.578" v="142" actId="20577"/>
          <ac:spMkLst>
            <pc:docMk/>
            <pc:sldMk cId="2125604364" sldId="286"/>
            <ac:spMk id="5" creationId="{34A765DE-BE5C-4860-BAB4-F717F1B5503B}"/>
          </ac:spMkLst>
        </pc:spChg>
      </pc:sldChg>
      <pc:sldChg chg="ord">
        <pc:chgData name="Joe Smith" userId="S::joe.smith@crisis.org.uk::339c0dfa-b3e8-40d0-9156-d00e9ede1f4e" providerId="AD" clId="Web-{D828E7FA-B5BD-05DD-9C98-D56E1F9258F3}" dt="2018-08-13T15:02:52.367" v="193"/>
        <pc:sldMkLst>
          <pc:docMk/>
          <pc:sldMk cId="2763840128" sldId="288"/>
        </pc:sldMkLst>
      </pc:sldChg>
      <pc:sldChg chg="modSp">
        <pc:chgData name="Joe Smith" userId="S::joe.smith@crisis.org.uk::339c0dfa-b3e8-40d0-9156-d00e9ede1f4e" providerId="AD" clId="Web-{D828E7FA-B5BD-05DD-9C98-D56E1F9258F3}" dt="2018-08-13T15:05:43.731" v="276" actId="20577"/>
        <pc:sldMkLst>
          <pc:docMk/>
          <pc:sldMk cId="1721946913" sldId="289"/>
        </pc:sldMkLst>
        <pc:spChg chg="mod">
          <ac:chgData name="Joe Smith" userId="S::joe.smith@crisis.org.uk::339c0dfa-b3e8-40d0-9156-d00e9ede1f4e" providerId="AD" clId="Web-{D828E7FA-B5BD-05DD-9C98-D56E1F9258F3}" dt="2018-08-13T15:05:43.731" v="276" actId="20577"/>
          <ac:spMkLst>
            <pc:docMk/>
            <pc:sldMk cId="1721946913" sldId="289"/>
            <ac:spMk id="5" creationId="{34A765DE-BE5C-4860-BAB4-F717F1B5503B}"/>
          </ac:spMkLst>
        </pc:spChg>
      </pc:sldChg>
      <pc:sldChg chg="del">
        <pc:chgData name="Joe Smith" userId="S::joe.smith@crisis.org.uk::339c0dfa-b3e8-40d0-9156-d00e9ede1f4e" providerId="AD" clId="Web-{D828E7FA-B5BD-05DD-9C98-D56E1F9258F3}" dt="2018-08-13T15:15:26.527" v="451"/>
        <pc:sldMkLst>
          <pc:docMk/>
          <pc:sldMk cId="1236404540" sldId="292"/>
        </pc:sldMkLst>
      </pc:sldChg>
      <pc:sldChg chg="modSp">
        <pc:chgData name="Joe Smith" userId="S::joe.smith@crisis.org.uk::339c0dfa-b3e8-40d0-9156-d00e9ede1f4e" providerId="AD" clId="Web-{D828E7FA-B5BD-05DD-9C98-D56E1F9258F3}" dt="2018-08-13T15:23:16.867" v="625" actId="20577"/>
        <pc:sldMkLst>
          <pc:docMk/>
          <pc:sldMk cId="1611911147" sldId="294"/>
        </pc:sldMkLst>
        <pc:spChg chg="mod">
          <ac:chgData name="Joe Smith" userId="S::joe.smith@crisis.org.uk::339c0dfa-b3e8-40d0-9156-d00e9ede1f4e" providerId="AD" clId="Web-{D828E7FA-B5BD-05DD-9C98-D56E1F9258F3}" dt="2018-08-13T15:23:16.867" v="625" actId="20577"/>
          <ac:spMkLst>
            <pc:docMk/>
            <pc:sldMk cId="1611911147" sldId="294"/>
            <ac:spMk id="5" creationId="{34A765DE-BE5C-4860-BAB4-F717F1B5503B}"/>
          </ac:spMkLst>
        </pc:spChg>
      </pc:sldChg>
      <pc:sldChg chg="modSp">
        <pc:chgData name="Joe Smith" userId="S::joe.smith@crisis.org.uk::339c0dfa-b3e8-40d0-9156-d00e9ede1f4e" providerId="AD" clId="Web-{D828E7FA-B5BD-05DD-9C98-D56E1F9258F3}" dt="2018-08-13T15:21:30.458" v="584" actId="20577"/>
        <pc:sldMkLst>
          <pc:docMk/>
          <pc:sldMk cId="2343568461" sldId="295"/>
        </pc:sldMkLst>
        <pc:spChg chg="mod">
          <ac:chgData name="Joe Smith" userId="S::joe.smith@crisis.org.uk::339c0dfa-b3e8-40d0-9156-d00e9ede1f4e" providerId="AD" clId="Web-{D828E7FA-B5BD-05DD-9C98-D56E1F9258F3}" dt="2018-08-13T15:21:30.458" v="584" actId="20577"/>
          <ac:spMkLst>
            <pc:docMk/>
            <pc:sldMk cId="2343568461" sldId="295"/>
            <ac:spMk id="5" creationId="{34A765DE-BE5C-4860-BAB4-F717F1B5503B}"/>
          </ac:spMkLst>
        </pc:spChg>
      </pc:sldChg>
      <pc:sldChg chg="modSp">
        <pc:chgData name="Joe Smith" userId="S::joe.smith@crisis.org.uk::339c0dfa-b3e8-40d0-9156-d00e9ede1f4e" providerId="AD" clId="Web-{D828E7FA-B5BD-05DD-9C98-D56E1F9258F3}" dt="2018-08-13T15:02:12.803" v="189" actId="20577"/>
        <pc:sldMkLst>
          <pc:docMk/>
          <pc:sldMk cId="1173552142" sldId="298"/>
        </pc:sldMkLst>
        <pc:spChg chg="mod">
          <ac:chgData name="Joe Smith" userId="S::joe.smith@crisis.org.uk::339c0dfa-b3e8-40d0-9156-d00e9ede1f4e" providerId="AD" clId="Web-{D828E7FA-B5BD-05DD-9C98-D56E1F9258F3}" dt="2018-08-13T15:02:12.803" v="189" actId="20577"/>
          <ac:spMkLst>
            <pc:docMk/>
            <pc:sldMk cId="1173552142" sldId="298"/>
            <ac:spMk id="5" creationId="{34A765DE-BE5C-4860-BAB4-F717F1B5503B}"/>
          </ac:spMkLst>
        </pc:spChg>
      </pc:sldChg>
      <pc:sldChg chg="modSp add replId">
        <pc:chgData name="Joe Smith" userId="S::joe.smith@crisis.org.uk::339c0dfa-b3e8-40d0-9156-d00e9ede1f4e" providerId="AD" clId="Web-{D828E7FA-B5BD-05DD-9C98-D56E1F9258F3}" dt="2018-08-13T15:27:08.326" v="712" actId="20577"/>
        <pc:sldMkLst>
          <pc:docMk/>
          <pc:sldMk cId="3193592521" sldId="299"/>
        </pc:sldMkLst>
        <pc:spChg chg="mod">
          <ac:chgData name="Joe Smith" userId="S::joe.smith@crisis.org.uk::339c0dfa-b3e8-40d0-9156-d00e9ede1f4e" providerId="AD" clId="Web-{D828E7FA-B5BD-05DD-9C98-D56E1F9258F3}" dt="2018-08-13T15:27:08.326" v="712" actId="20577"/>
          <ac:spMkLst>
            <pc:docMk/>
            <pc:sldMk cId="3193592521" sldId="299"/>
            <ac:spMk id="5" creationId="{34A765DE-BE5C-4860-BAB4-F717F1B5503B}"/>
          </ac:spMkLst>
        </pc:spChg>
      </pc:sldChg>
      <pc:sldChg chg="modSp add ord replId">
        <pc:chgData name="Joe Smith" userId="S::joe.smith@crisis.org.uk::339c0dfa-b3e8-40d0-9156-d00e9ede1f4e" providerId="AD" clId="Web-{D828E7FA-B5BD-05DD-9C98-D56E1F9258F3}" dt="2018-08-13T15:14:52.416" v="448" actId="20577"/>
        <pc:sldMkLst>
          <pc:docMk/>
          <pc:sldMk cId="1779877517" sldId="300"/>
        </pc:sldMkLst>
        <pc:spChg chg="mod">
          <ac:chgData name="Joe Smith" userId="S::joe.smith@crisis.org.uk::339c0dfa-b3e8-40d0-9156-d00e9ede1f4e" providerId="AD" clId="Web-{D828E7FA-B5BD-05DD-9C98-D56E1F9258F3}" dt="2018-08-13T15:14:52.416" v="448" actId="20577"/>
          <ac:spMkLst>
            <pc:docMk/>
            <pc:sldMk cId="1779877517" sldId="300"/>
            <ac:spMk id="5" creationId="{34A765DE-BE5C-4860-BAB4-F717F1B5503B}"/>
          </ac:spMkLst>
        </pc:spChg>
      </pc:sldChg>
      <pc:sldChg chg="modSp add replId">
        <pc:chgData name="Joe Smith" userId="S::joe.smith@crisis.org.uk::339c0dfa-b3e8-40d0-9156-d00e9ede1f4e" providerId="AD" clId="Web-{D828E7FA-B5BD-05DD-9C98-D56E1F9258F3}" dt="2018-08-13T15:24:47.807" v="647" actId="20577"/>
        <pc:sldMkLst>
          <pc:docMk/>
          <pc:sldMk cId="3107377360" sldId="301"/>
        </pc:sldMkLst>
        <pc:spChg chg="mod">
          <ac:chgData name="Joe Smith" userId="S::joe.smith@crisis.org.uk::339c0dfa-b3e8-40d0-9156-d00e9ede1f4e" providerId="AD" clId="Web-{D828E7FA-B5BD-05DD-9C98-D56E1F9258F3}" dt="2018-08-13T15:24:47.807" v="647" actId="20577"/>
          <ac:spMkLst>
            <pc:docMk/>
            <pc:sldMk cId="3107377360" sldId="301"/>
            <ac:spMk id="5" creationId="{34A765DE-BE5C-4860-BAB4-F717F1B5503B}"/>
          </ac:spMkLst>
        </pc:spChg>
      </pc:sldChg>
      <pc:sldChg chg="modSp add replId">
        <pc:chgData name="Joe Smith" userId="S::joe.smith@crisis.org.uk::339c0dfa-b3e8-40d0-9156-d00e9ede1f4e" providerId="AD" clId="Web-{D828E7FA-B5BD-05DD-9C98-D56E1F9258F3}" dt="2018-08-13T15:26:05.621" v="708" actId="20577"/>
        <pc:sldMkLst>
          <pc:docMk/>
          <pc:sldMk cId="624427639" sldId="302"/>
        </pc:sldMkLst>
        <pc:spChg chg="mod">
          <ac:chgData name="Joe Smith" userId="S::joe.smith@crisis.org.uk::339c0dfa-b3e8-40d0-9156-d00e9ede1f4e" providerId="AD" clId="Web-{D828E7FA-B5BD-05DD-9C98-D56E1F9258F3}" dt="2018-08-13T15:26:05.621" v="708" actId="20577"/>
          <ac:spMkLst>
            <pc:docMk/>
            <pc:sldMk cId="624427639" sldId="302"/>
            <ac:spMk id="5" creationId="{34A765DE-BE5C-4860-BAB4-F717F1B5503B}"/>
          </ac:spMkLst>
        </pc:spChg>
      </pc:sldChg>
    </pc:docChg>
  </pc:docChgLst>
  <pc:docChgLst>
    <pc:chgData name="Joe Smith" userId="S::joe.smith@crisis.org.uk::339c0dfa-b3e8-40d0-9156-d00e9ede1f4e" providerId="AD" clId="Web-{FD9034AC-C942-4B49-1A91-CA4BEF150C42}"/>
    <pc:docChg chg="modSld">
      <pc:chgData name="Joe Smith" userId="S::joe.smith@crisis.org.uk::339c0dfa-b3e8-40d0-9156-d00e9ede1f4e" providerId="AD" clId="Web-{FD9034AC-C942-4B49-1A91-CA4BEF150C42}" dt="2018-08-14T09:02:15.557" v="59" actId="20577"/>
      <pc:docMkLst>
        <pc:docMk/>
      </pc:docMkLst>
      <pc:sldChg chg="modSp">
        <pc:chgData name="Joe Smith" userId="S::joe.smith@crisis.org.uk::339c0dfa-b3e8-40d0-9156-d00e9ede1f4e" providerId="AD" clId="Web-{FD9034AC-C942-4B49-1A91-CA4BEF150C42}" dt="2018-08-14T09:02:15.557" v="59" actId="20577"/>
        <pc:sldMkLst>
          <pc:docMk/>
          <pc:sldMk cId="1776456602" sldId="312"/>
        </pc:sldMkLst>
        <pc:spChg chg="mod">
          <ac:chgData name="Joe Smith" userId="S::joe.smith@crisis.org.uk::339c0dfa-b3e8-40d0-9156-d00e9ede1f4e" providerId="AD" clId="Web-{FD9034AC-C942-4B49-1A91-CA4BEF150C42}" dt="2018-08-14T09:00:13.699" v="10" actId="20577"/>
          <ac:spMkLst>
            <pc:docMk/>
            <pc:sldMk cId="1776456602" sldId="312"/>
            <ac:spMk id="9" creationId="{E5D313A7-BB89-460E-9121-F22365CAE64E}"/>
          </ac:spMkLst>
        </pc:spChg>
        <pc:spChg chg="mod">
          <ac:chgData name="Joe Smith" userId="S::joe.smith@crisis.org.uk::339c0dfa-b3e8-40d0-9156-d00e9ede1f4e" providerId="AD" clId="Web-{FD9034AC-C942-4B49-1A91-CA4BEF150C42}" dt="2018-08-14T09:01:08.667" v="31" actId="20577"/>
          <ac:spMkLst>
            <pc:docMk/>
            <pc:sldMk cId="1776456602" sldId="312"/>
            <ac:spMk id="10" creationId="{33E2002D-C236-4DFD-90EA-98F33C4CE384}"/>
          </ac:spMkLst>
        </pc:spChg>
        <pc:spChg chg="mod">
          <ac:chgData name="Joe Smith" userId="S::joe.smith@crisis.org.uk::339c0dfa-b3e8-40d0-9156-d00e9ede1f4e" providerId="AD" clId="Web-{FD9034AC-C942-4B49-1A91-CA4BEF150C42}" dt="2018-08-14T09:02:15.557" v="59" actId="20577"/>
          <ac:spMkLst>
            <pc:docMk/>
            <pc:sldMk cId="1776456602" sldId="312"/>
            <ac:spMk id="16" creationId="{EAF23E1A-600C-4DD0-8D08-39D8D6B3EA0F}"/>
          </ac:spMkLst>
        </pc:spChg>
      </pc:sldChg>
    </pc:docChg>
  </pc:docChgLst>
  <pc:docChgLst>
    <pc:chgData name="Joe Smith" userId="S::joe.smith@crisis.org.uk::339c0dfa-b3e8-40d0-9156-d00e9ede1f4e" providerId="AD" clId="Web-{C07C24D0-E670-E143-726F-F9FF5955ADB7}"/>
    <pc:docChg chg="modSld">
      <pc:chgData name="Joe Smith" userId="S::joe.smith@crisis.org.uk::339c0dfa-b3e8-40d0-9156-d00e9ede1f4e" providerId="AD" clId="Web-{C07C24D0-E670-E143-726F-F9FF5955ADB7}" dt="2019-02-13T15:53:59.737" v="23"/>
      <pc:docMkLst>
        <pc:docMk/>
      </pc:docMkLst>
      <pc:sldChg chg="modSp delCm">
        <pc:chgData name="Joe Smith" userId="S::joe.smith@crisis.org.uk::339c0dfa-b3e8-40d0-9156-d00e9ede1f4e" providerId="AD" clId="Web-{C07C24D0-E670-E143-726F-F9FF5955ADB7}" dt="2019-02-13T15:53:59.737" v="23"/>
        <pc:sldMkLst>
          <pc:docMk/>
          <pc:sldMk cId="111735990" sldId="353"/>
        </pc:sldMkLst>
        <pc:spChg chg="mod">
          <ac:chgData name="Joe Smith" userId="S::joe.smith@crisis.org.uk::339c0dfa-b3e8-40d0-9156-d00e9ede1f4e" providerId="AD" clId="Web-{C07C24D0-E670-E143-726F-F9FF5955ADB7}" dt="2019-02-13T15:53:40.221" v="22" actId="20577"/>
          <ac:spMkLst>
            <pc:docMk/>
            <pc:sldMk cId="111735990" sldId="353"/>
            <ac:spMk id="5" creationId="{7F09B711-095E-4D23-8881-BB9471FBB217}"/>
          </ac:spMkLst>
        </pc:spChg>
      </pc:sldChg>
    </pc:docChg>
  </pc:docChgLst>
  <pc:docChgLst>
    <pc:chgData name="Joe Smith" userId="S::joe.smith@crisis.org.uk::339c0dfa-b3e8-40d0-9156-d00e9ede1f4e" providerId="AD" clId="Web-{47757897-6F16-7B9C-B463-EA21DD5C6CA0}"/>
    <pc:docChg chg="modSld">
      <pc:chgData name="Joe Smith" userId="S::joe.smith@crisis.org.uk::339c0dfa-b3e8-40d0-9156-d00e9ede1f4e" providerId="AD" clId="Web-{47757897-6F16-7B9C-B463-EA21DD5C6CA0}" dt="2019-06-25T14:41:37.834" v="979"/>
      <pc:docMkLst>
        <pc:docMk/>
      </pc:docMkLst>
      <pc:sldChg chg="delSp">
        <pc:chgData name="Joe Smith" userId="S::joe.smith@crisis.org.uk::339c0dfa-b3e8-40d0-9156-d00e9ede1f4e" providerId="AD" clId="Web-{47757897-6F16-7B9C-B463-EA21DD5C6CA0}" dt="2019-06-25T14:12:03.411" v="86"/>
        <pc:sldMkLst>
          <pc:docMk/>
          <pc:sldMk cId="3584084353" sldId="329"/>
        </pc:sldMkLst>
        <pc:spChg chg="del">
          <ac:chgData name="Joe Smith" userId="S::joe.smith@crisis.org.uk::339c0dfa-b3e8-40d0-9156-d00e9ede1f4e" providerId="AD" clId="Web-{47757897-6F16-7B9C-B463-EA21DD5C6CA0}" dt="2019-06-25T14:12:03.411" v="86"/>
          <ac:spMkLst>
            <pc:docMk/>
            <pc:sldMk cId="3584084353" sldId="329"/>
            <ac:spMk id="5" creationId="{7351D784-CCC6-4B0B-A554-5C631F8BB05E}"/>
          </ac:spMkLst>
        </pc:spChg>
      </pc:sldChg>
      <pc:sldChg chg="modSp">
        <pc:chgData name="Joe Smith" userId="S::joe.smith@crisis.org.uk::339c0dfa-b3e8-40d0-9156-d00e9ede1f4e" providerId="AD" clId="Web-{47757897-6F16-7B9C-B463-EA21DD5C6CA0}" dt="2019-06-25T14:33:03.985" v="856" actId="20577"/>
        <pc:sldMkLst>
          <pc:docMk/>
          <pc:sldMk cId="935000212" sldId="334"/>
        </pc:sldMkLst>
        <pc:spChg chg="mod">
          <ac:chgData name="Joe Smith" userId="S::joe.smith@crisis.org.uk::339c0dfa-b3e8-40d0-9156-d00e9ede1f4e" providerId="AD" clId="Web-{47757897-6F16-7B9C-B463-EA21DD5C6CA0}" dt="2019-06-25T14:33:03.985" v="856" actId="20577"/>
          <ac:spMkLst>
            <pc:docMk/>
            <pc:sldMk cId="935000212" sldId="334"/>
            <ac:spMk id="4" creationId="{7E6CBF0F-1AA2-4377-8E90-B75FD7C92505}"/>
          </ac:spMkLst>
        </pc:spChg>
      </pc:sldChg>
      <pc:sldChg chg="modSp">
        <pc:chgData name="Joe Smith" userId="S::joe.smith@crisis.org.uk::339c0dfa-b3e8-40d0-9156-d00e9ede1f4e" providerId="AD" clId="Web-{47757897-6F16-7B9C-B463-EA21DD5C6CA0}" dt="2019-06-25T14:36:10.565" v="935"/>
        <pc:sldMkLst>
          <pc:docMk/>
          <pc:sldMk cId="3513507324" sldId="346"/>
        </pc:sldMkLst>
        <pc:spChg chg="mod">
          <ac:chgData name="Joe Smith" userId="S::joe.smith@crisis.org.uk::339c0dfa-b3e8-40d0-9156-d00e9ede1f4e" providerId="AD" clId="Web-{47757897-6F16-7B9C-B463-EA21DD5C6CA0}" dt="2019-06-25T14:36:10.565" v="935"/>
          <ac:spMkLst>
            <pc:docMk/>
            <pc:sldMk cId="3513507324" sldId="346"/>
            <ac:spMk id="4" creationId="{DCDAC867-9412-43D3-BA3C-4B83E6A618F5}"/>
          </ac:spMkLst>
        </pc:spChg>
      </pc:sldChg>
      <pc:sldChg chg="modSp">
        <pc:chgData name="Joe Smith" userId="S::joe.smith@crisis.org.uk::339c0dfa-b3e8-40d0-9156-d00e9ede1f4e" providerId="AD" clId="Web-{47757897-6F16-7B9C-B463-EA21DD5C6CA0}" dt="2019-06-25T14:36:24.893" v="939"/>
        <pc:sldMkLst>
          <pc:docMk/>
          <pc:sldMk cId="3442267441" sldId="347"/>
        </pc:sldMkLst>
        <pc:spChg chg="mod">
          <ac:chgData name="Joe Smith" userId="S::joe.smith@crisis.org.uk::339c0dfa-b3e8-40d0-9156-d00e9ede1f4e" providerId="AD" clId="Web-{47757897-6F16-7B9C-B463-EA21DD5C6CA0}" dt="2019-06-25T14:36:24.893" v="939"/>
          <ac:spMkLst>
            <pc:docMk/>
            <pc:sldMk cId="3442267441" sldId="347"/>
            <ac:spMk id="9" creationId="{F5FDD420-2555-414B-9AD3-2577F7164F2F}"/>
          </ac:spMkLst>
        </pc:spChg>
      </pc:sldChg>
      <pc:sldChg chg="addSp modSp">
        <pc:chgData name="Joe Smith" userId="S::joe.smith@crisis.org.uk::339c0dfa-b3e8-40d0-9156-d00e9ede1f4e" providerId="AD" clId="Web-{47757897-6F16-7B9C-B463-EA21DD5C6CA0}" dt="2019-06-25T14:12:16.677" v="104" actId="20577"/>
        <pc:sldMkLst>
          <pc:docMk/>
          <pc:sldMk cId="1484032197" sldId="349"/>
        </pc:sldMkLst>
        <pc:spChg chg="add mod">
          <ac:chgData name="Joe Smith" userId="S::joe.smith@crisis.org.uk::339c0dfa-b3e8-40d0-9156-d00e9ede1f4e" providerId="AD" clId="Web-{47757897-6F16-7B9C-B463-EA21DD5C6CA0}" dt="2019-06-25T14:12:16.677" v="104" actId="20577"/>
          <ac:spMkLst>
            <pc:docMk/>
            <pc:sldMk cId="1484032197" sldId="349"/>
            <ac:spMk id="9" creationId="{F38CF924-2A3B-4323-B38E-7A3C318DF3C0}"/>
          </ac:spMkLst>
        </pc:spChg>
      </pc:sldChg>
      <pc:sldChg chg="addSp delSp modSp">
        <pc:chgData name="Joe Smith" userId="S::joe.smith@crisis.org.uk::339c0dfa-b3e8-40d0-9156-d00e9ede1f4e" providerId="AD" clId="Web-{47757897-6F16-7B9C-B463-EA21DD5C6CA0}" dt="2019-06-25T14:13:12.287" v="132"/>
        <pc:sldMkLst>
          <pc:docMk/>
          <pc:sldMk cId="2995969903" sldId="350"/>
        </pc:sldMkLst>
        <pc:spChg chg="add del mod">
          <ac:chgData name="Joe Smith" userId="S::joe.smith@crisis.org.uk::339c0dfa-b3e8-40d0-9156-d00e9ede1f4e" providerId="AD" clId="Web-{47757897-6F16-7B9C-B463-EA21DD5C6CA0}" dt="2019-06-25T14:12:57.255" v="130"/>
          <ac:spMkLst>
            <pc:docMk/>
            <pc:sldMk cId="2995969903" sldId="350"/>
            <ac:spMk id="4" creationId="{BA547D31-B38C-45EF-91CF-28D08F9473B1}"/>
          </ac:spMkLst>
        </pc:spChg>
        <pc:spChg chg="add">
          <ac:chgData name="Joe Smith" userId="S::joe.smith@crisis.org.uk::339c0dfa-b3e8-40d0-9156-d00e9ede1f4e" providerId="AD" clId="Web-{47757897-6F16-7B9C-B463-EA21DD5C6CA0}" dt="2019-06-25T14:13:12.287" v="132"/>
          <ac:spMkLst>
            <pc:docMk/>
            <pc:sldMk cId="2995969903" sldId="350"/>
            <ac:spMk id="6" creationId="{1C9BC39E-4B57-4853-8573-35491B311B9F}"/>
          </ac:spMkLst>
        </pc:spChg>
      </pc:sldChg>
      <pc:sldChg chg="addSp">
        <pc:chgData name="Joe Smith" userId="S::joe.smith@crisis.org.uk::339c0dfa-b3e8-40d0-9156-d00e9ede1f4e" providerId="AD" clId="Web-{47757897-6F16-7B9C-B463-EA21DD5C6CA0}" dt="2019-06-25T14:13:04.834" v="131"/>
        <pc:sldMkLst>
          <pc:docMk/>
          <pc:sldMk cId="2636532104" sldId="351"/>
        </pc:sldMkLst>
        <pc:spChg chg="add">
          <ac:chgData name="Joe Smith" userId="S::joe.smith@crisis.org.uk::339c0dfa-b3e8-40d0-9156-d00e9ede1f4e" providerId="AD" clId="Web-{47757897-6F16-7B9C-B463-EA21DD5C6CA0}" dt="2019-06-25T14:13:04.834" v="131"/>
          <ac:spMkLst>
            <pc:docMk/>
            <pc:sldMk cId="2636532104" sldId="351"/>
            <ac:spMk id="4" creationId="{4731F878-BAD3-4AD4-A0EC-05C3D9B36F17}"/>
          </ac:spMkLst>
        </pc:spChg>
      </pc:sldChg>
      <pc:sldChg chg="modSp modNotes">
        <pc:chgData name="Joe Smith" userId="S::joe.smith@crisis.org.uk::339c0dfa-b3e8-40d0-9156-d00e9ede1f4e" providerId="AD" clId="Web-{47757897-6F16-7B9C-B463-EA21DD5C6CA0}" dt="2019-06-25T14:33:52.282" v="903"/>
        <pc:sldMkLst>
          <pc:docMk/>
          <pc:sldMk cId="2608399795" sldId="352"/>
        </pc:sldMkLst>
        <pc:spChg chg="mod">
          <ac:chgData name="Joe Smith" userId="S::joe.smith@crisis.org.uk::339c0dfa-b3e8-40d0-9156-d00e9ede1f4e" providerId="AD" clId="Web-{47757897-6F16-7B9C-B463-EA21DD5C6CA0}" dt="2019-06-25T14:33:52.282" v="903"/>
          <ac:spMkLst>
            <pc:docMk/>
            <pc:sldMk cId="2608399795" sldId="352"/>
            <ac:spMk id="5" creationId="{7F09B711-095E-4D23-8881-BB9471FBB217}"/>
          </ac:spMkLst>
        </pc:spChg>
      </pc:sldChg>
      <pc:sldChg chg="modSp">
        <pc:chgData name="Joe Smith" userId="S::joe.smith@crisis.org.uk::339c0dfa-b3e8-40d0-9156-d00e9ede1f4e" providerId="AD" clId="Web-{47757897-6F16-7B9C-B463-EA21DD5C6CA0}" dt="2019-06-25T14:19:52.056" v="299" actId="14100"/>
        <pc:sldMkLst>
          <pc:docMk/>
          <pc:sldMk cId="111735990" sldId="353"/>
        </pc:sldMkLst>
        <pc:spChg chg="mod">
          <ac:chgData name="Joe Smith" userId="S::joe.smith@crisis.org.uk::339c0dfa-b3e8-40d0-9156-d00e9ede1f4e" providerId="AD" clId="Web-{47757897-6F16-7B9C-B463-EA21DD5C6CA0}" dt="2019-06-25T14:19:52.056" v="299" actId="14100"/>
          <ac:spMkLst>
            <pc:docMk/>
            <pc:sldMk cId="111735990" sldId="353"/>
            <ac:spMk id="5" creationId="{7F09B711-095E-4D23-8881-BB9471FBB217}"/>
          </ac:spMkLst>
        </pc:spChg>
      </pc:sldChg>
      <pc:sldChg chg="modSp modNotes">
        <pc:chgData name="Joe Smith" userId="S::joe.smith@crisis.org.uk::339c0dfa-b3e8-40d0-9156-d00e9ede1f4e" providerId="AD" clId="Web-{47757897-6F16-7B9C-B463-EA21DD5C6CA0}" dt="2019-06-25T14:41:37.834" v="979"/>
        <pc:sldMkLst>
          <pc:docMk/>
          <pc:sldMk cId="2204839153" sldId="354"/>
        </pc:sldMkLst>
        <pc:spChg chg="mod">
          <ac:chgData name="Joe Smith" userId="S::joe.smith@crisis.org.uk::339c0dfa-b3e8-40d0-9156-d00e9ede1f4e" providerId="AD" clId="Web-{47757897-6F16-7B9C-B463-EA21DD5C6CA0}" dt="2019-06-25T14:39:02.801" v="969" actId="20577"/>
          <ac:spMkLst>
            <pc:docMk/>
            <pc:sldMk cId="2204839153" sldId="354"/>
            <ac:spMk id="5" creationId="{7F09B711-095E-4D23-8881-BB9471FBB217}"/>
          </ac:spMkLst>
        </pc:spChg>
      </pc:sldChg>
      <pc:sldChg chg="addSp delSp modSp">
        <pc:chgData name="Joe Smith" userId="S::joe.smith@crisis.org.uk::339c0dfa-b3e8-40d0-9156-d00e9ede1f4e" providerId="AD" clId="Web-{47757897-6F16-7B9C-B463-EA21DD5C6CA0}" dt="2019-06-25T14:12:50.349" v="126"/>
        <pc:sldMkLst>
          <pc:docMk/>
          <pc:sldMk cId="3842917117" sldId="355"/>
        </pc:sldMkLst>
        <pc:spChg chg="mod">
          <ac:chgData name="Joe Smith" userId="S::joe.smith@crisis.org.uk::339c0dfa-b3e8-40d0-9156-d00e9ede1f4e" providerId="AD" clId="Web-{47757897-6F16-7B9C-B463-EA21DD5C6CA0}" dt="2019-06-25T14:12:49.724" v="124" actId="20577"/>
          <ac:spMkLst>
            <pc:docMk/>
            <pc:sldMk cId="3842917117" sldId="355"/>
            <ac:spMk id="4" creationId="{E7A862D2-FE9C-4D5F-AA0C-905BDD543D51}"/>
          </ac:spMkLst>
        </pc:spChg>
        <pc:spChg chg="add del mod">
          <ac:chgData name="Joe Smith" userId="S::joe.smith@crisis.org.uk::339c0dfa-b3e8-40d0-9156-d00e9ede1f4e" providerId="AD" clId="Web-{47757897-6F16-7B9C-B463-EA21DD5C6CA0}" dt="2019-06-25T14:12:34.224" v="114"/>
          <ac:spMkLst>
            <pc:docMk/>
            <pc:sldMk cId="3842917117" sldId="355"/>
            <ac:spMk id="6" creationId="{46E56E40-D579-4EC0-A114-B09C04F0F7B9}"/>
          </ac:spMkLst>
        </pc:spChg>
        <pc:spChg chg="add del mod">
          <ac:chgData name="Joe Smith" userId="S::joe.smith@crisis.org.uk::339c0dfa-b3e8-40d0-9156-d00e9ede1f4e" providerId="AD" clId="Web-{47757897-6F16-7B9C-B463-EA21DD5C6CA0}" dt="2019-06-25T14:12:50.349" v="126"/>
          <ac:spMkLst>
            <pc:docMk/>
            <pc:sldMk cId="3842917117" sldId="355"/>
            <ac:spMk id="7" creationId="{52802981-5DC0-46ED-B8C5-DB5EF0465E63}"/>
          </ac:spMkLst>
        </pc:spChg>
      </pc:sldChg>
      <pc:sldChg chg="modSp">
        <pc:chgData name="Joe Smith" userId="S::joe.smith@crisis.org.uk::339c0dfa-b3e8-40d0-9156-d00e9ede1f4e" providerId="AD" clId="Web-{47757897-6F16-7B9C-B463-EA21DD5C6CA0}" dt="2019-06-25T14:35:34.518" v="930"/>
        <pc:sldMkLst>
          <pc:docMk/>
          <pc:sldMk cId="3574229658" sldId="359"/>
        </pc:sldMkLst>
        <pc:spChg chg="mod">
          <ac:chgData name="Joe Smith" userId="S::joe.smith@crisis.org.uk::339c0dfa-b3e8-40d0-9156-d00e9ede1f4e" providerId="AD" clId="Web-{47757897-6F16-7B9C-B463-EA21DD5C6CA0}" dt="2019-06-25T14:35:34.518" v="930"/>
          <ac:spMkLst>
            <pc:docMk/>
            <pc:sldMk cId="3574229658" sldId="359"/>
            <ac:spMk id="2" creationId="{398AD03E-FDD1-43A7-8678-D54EDA6BB6B3}"/>
          </ac:spMkLst>
        </pc:spChg>
      </pc:sldChg>
      <pc:sldChg chg="modSp">
        <pc:chgData name="Joe Smith" userId="S::joe.smith@crisis.org.uk::339c0dfa-b3e8-40d0-9156-d00e9ede1f4e" providerId="AD" clId="Web-{47757897-6F16-7B9C-B463-EA21DD5C6CA0}" dt="2019-06-25T14:36:00.080" v="933"/>
        <pc:sldMkLst>
          <pc:docMk/>
          <pc:sldMk cId="4171467183" sldId="360"/>
        </pc:sldMkLst>
        <pc:spChg chg="mod">
          <ac:chgData name="Joe Smith" userId="S::joe.smith@crisis.org.uk::339c0dfa-b3e8-40d0-9156-d00e9ede1f4e" providerId="AD" clId="Web-{47757897-6F16-7B9C-B463-EA21DD5C6CA0}" dt="2019-06-25T14:36:00.080" v="933"/>
          <ac:spMkLst>
            <pc:docMk/>
            <pc:sldMk cId="4171467183" sldId="360"/>
            <ac:spMk id="2" creationId="{3E28C405-6092-4E72-A197-4BA5C3A31D8C}"/>
          </ac:spMkLst>
        </pc:spChg>
      </pc:sldChg>
      <pc:sldChg chg="modSp">
        <pc:chgData name="Joe Smith" userId="S::joe.smith@crisis.org.uk::339c0dfa-b3e8-40d0-9156-d00e9ede1f4e" providerId="AD" clId="Web-{47757897-6F16-7B9C-B463-EA21DD5C6CA0}" dt="2019-06-25T14:36:17.659" v="937"/>
        <pc:sldMkLst>
          <pc:docMk/>
          <pc:sldMk cId="4076754869" sldId="363"/>
        </pc:sldMkLst>
        <pc:spChg chg="mod">
          <ac:chgData name="Joe Smith" userId="S::joe.smith@crisis.org.uk::339c0dfa-b3e8-40d0-9156-d00e9ede1f4e" providerId="AD" clId="Web-{47757897-6F16-7B9C-B463-EA21DD5C6CA0}" dt="2019-06-25T14:36:17.659" v="937"/>
          <ac:spMkLst>
            <pc:docMk/>
            <pc:sldMk cId="4076754869" sldId="363"/>
            <ac:spMk id="4" creationId="{F0A80859-D317-4E13-9B99-C4E4C7225480}"/>
          </ac:spMkLst>
        </pc:spChg>
      </pc:sldChg>
      <pc:sldChg chg="modSp">
        <pc:chgData name="Joe Smith" userId="S::joe.smith@crisis.org.uk::339c0dfa-b3e8-40d0-9156-d00e9ede1f4e" providerId="AD" clId="Web-{47757897-6F16-7B9C-B463-EA21DD5C6CA0}" dt="2019-06-25T14:11:49.989" v="85" actId="14100"/>
        <pc:sldMkLst>
          <pc:docMk/>
          <pc:sldMk cId="1959760497" sldId="364"/>
        </pc:sldMkLst>
        <pc:spChg chg="mod">
          <ac:chgData name="Joe Smith" userId="S::joe.smith@crisis.org.uk::339c0dfa-b3e8-40d0-9156-d00e9ede1f4e" providerId="AD" clId="Web-{47757897-6F16-7B9C-B463-EA21DD5C6CA0}" dt="2019-06-25T14:11:49.989" v="85" actId="14100"/>
          <ac:spMkLst>
            <pc:docMk/>
            <pc:sldMk cId="1959760497" sldId="364"/>
            <ac:spMk id="2" creationId="{80495A3C-F07F-45AC-9042-9B4F3EC576D1}"/>
          </ac:spMkLst>
        </pc:spChg>
      </pc:sldChg>
      <pc:sldChg chg="addSp delSp modSp">
        <pc:chgData name="Joe Smith" userId="S::joe.smith@crisis.org.uk::339c0dfa-b3e8-40d0-9156-d00e9ede1f4e" providerId="AD" clId="Web-{47757897-6F16-7B9C-B463-EA21DD5C6CA0}" dt="2019-06-25T14:33:37.814" v="901" actId="20577"/>
        <pc:sldMkLst>
          <pc:docMk/>
          <pc:sldMk cId="830302480" sldId="365"/>
        </pc:sldMkLst>
        <pc:spChg chg="del">
          <ac:chgData name="Joe Smith" userId="S::joe.smith@crisis.org.uk::339c0dfa-b3e8-40d0-9156-d00e9ede1f4e" providerId="AD" clId="Web-{47757897-6F16-7B9C-B463-EA21DD5C6CA0}" dt="2019-06-25T14:33:16.548" v="859"/>
          <ac:spMkLst>
            <pc:docMk/>
            <pc:sldMk cId="830302480" sldId="365"/>
            <ac:spMk id="2" creationId="{80495A3C-F07F-45AC-9042-9B4F3EC576D1}"/>
          </ac:spMkLst>
        </pc:spChg>
        <pc:spChg chg="add mod">
          <ac:chgData name="Joe Smith" userId="S::joe.smith@crisis.org.uk::339c0dfa-b3e8-40d0-9156-d00e9ede1f4e" providerId="AD" clId="Web-{47757897-6F16-7B9C-B463-EA21DD5C6CA0}" dt="2019-06-25T14:33:37.814" v="901" actId="20577"/>
          <ac:spMkLst>
            <pc:docMk/>
            <pc:sldMk cId="830302480" sldId="365"/>
            <ac:spMk id="5" creationId="{6930579D-FEE2-46BD-B393-A349F289998E}"/>
          </ac:spMkLst>
        </pc:spChg>
      </pc:sldChg>
      <pc:sldChg chg="addSp delSp modSp">
        <pc:chgData name="Joe Smith" userId="S::joe.smith@crisis.org.uk::339c0dfa-b3e8-40d0-9156-d00e9ede1f4e" providerId="AD" clId="Web-{47757897-6F16-7B9C-B463-EA21DD5C6CA0}" dt="2019-06-25T14:34:52.361" v="928" actId="1076"/>
        <pc:sldMkLst>
          <pc:docMk/>
          <pc:sldMk cId="2305544915" sldId="366"/>
        </pc:sldMkLst>
        <pc:spChg chg="del">
          <ac:chgData name="Joe Smith" userId="S::joe.smith@crisis.org.uk::339c0dfa-b3e8-40d0-9156-d00e9ede1f4e" providerId="AD" clId="Web-{47757897-6F16-7B9C-B463-EA21DD5C6CA0}" dt="2019-06-25T14:34:47.205" v="926"/>
          <ac:spMkLst>
            <pc:docMk/>
            <pc:sldMk cId="2305544915" sldId="366"/>
            <ac:spMk id="2" creationId="{37BA7C4B-4491-4EF8-96ED-09C58D9C5E78}"/>
          </ac:spMkLst>
        </pc:spChg>
        <pc:spChg chg="add mod">
          <ac:chgData name="Joe Smith" userId="S::joe.smith@crisis.org.uk::339c0dfa-b3e8-40d0-9156-d00e9ede1f4e" providerId="AD" clId="Web-{47757897-6F16-7B9C-B463-EA21DD5C6CA0}" dt="2019-06-25T14:34:52.361" v="928" actId="1076"/>
          <ac:spMkLst>
            <pc:docMk/>
            <pc:sldMk cId="2305544915" sldId="366"/>
            <ac:spMk id="4" creationId="{B5D4A105-1C19-4838-933D-227549593B73}"/>
          </ac:spMkLst>
        </pc:spChg>
      </pc:sldChg>
      <pc:sldChg chg="modSp">
        <pc:chgData name="Joe Smith" userId="S::joe.smith@crisis.org.uk::339c0dfa-b3e8-40d0-9156-d00e9ede1f4e" providerId="AD" clId="Web-{47757897-6F16-7B9C-B463-EA21DD5C6CA0}" dt="2019-06-25T14:34:41.174" v="925" actId="1076"/>
        <pc:sldMkLst>
          <pc:docMk/>
          <pc:sldMk cId="4006756691" sldId="367"/>
        </pc:sldMkLst>
        <pc:spChg chg="mod">
          <ac:chgData name="Joe Smith" userId="S::joe.smith@crisis.org.uk::339c0dfa-b3e8-40d0-9156-d00e9ede1f4e" providerId="AD" clId="Web-{47757897-6F16-7B9C-B463-EA21DD5C6CA0}" dt="2019-06-25T14:34:41.174" v="925" actId="1076"/>
          <ac:spMkLst>
            <pc:docMk/>
            <pc:sldMk cId="4006756691" sldId="367"/>
            <ac:spMk id="8" creationId="{300D7477-2ED2-4C75-9E51-B2BCCD40808F}"/>
          </ac:spMkLst>
        </pc:spChg>
      </pc:sldChg>
    </pc:docChg>
  </pc:docChgLst>
  <pc:docChgLst>
    <pc:chgData name="Joe Smith" userId="S::joe.smith@crisis.org.uk::339c0dfa-b3e8-40d0-9156-d00e9ede1f4e" providerId="AD" clId="Web-{57965E52-ED3F-4AC2-9657-F92DFDA4DF4A}"/>
    <pc:docChg chg="addSld modSld">
      <pc:chgData name="Joe Smith" userId="S::joe.smith@crisis.org.uk::339c0dfa-b3e8-40d0-9156-d00e9ede1f4e" providerId="AD" clId="Web-{57965E52-ED3F-4AC2-9657-F92DFDA4DF4A}" dt="2019-01-10T14:45:41.872" v="25" actId="20577"/>
      <pc:docMkLst>
        <pc:docMk/>
      </pc:docMkLst>
      <pc:sldChg chg="modSp add replId">
        <pc:chgData name="Joe Smith" userId="S::joe.smith@crisis.org.uk::339c0dfa-b3e8-40d0-9156-d00e9ede1f4e" providerId="AD" clId="Web-{57965E52-ED3F-4AC2-9657-F92DFDA4DF4A}" dt="2019-01-10T14:45:40.606" v="23" actId="20577"/>
        <pc:sldMkLst>
          <pc:docMk/>
          <pc:sldMk cId="3986840365" sldId="333"/>
        </pc:sldMkLst>
        <pc:spChg chg="mod">
          <ac:chgData name="Joe Smith" userId="S::joe.smith@crisis.org.uk::339c0dfa-b3e8-40d0-9156-d00e9ede1f4e" providerId="AD" clId="Web-{57965E52-ED3F-4AC2-9657-F92DFDA4DF4A}" dt="2019-01-10T14:45:40.606" v="23" actId="20577"/>
          <ac:spMkLst>
            <pc:docMk/>
            <pc:sldMk cId="3986840365" sldId="333"/>
            <ac:spMk id="3" creationId="{B7198A4C-6DC0-45B9-A047-B75E14E6D0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18/10/2019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9390-0FC8-4F9E-9DAD-565D822A01C1}" type="datetimeFigureOut">
              <a:rPr lang="en-US"/>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D4075-21E7-490A-823C-6471C5154C04}" type="slidenum">
              <a:rPr lang="en-US"/>
              <a:t>‹#›</a:t>
            </a:fld>
            <a:endParaRPr lang="en-US"/>
          </a:p>
        </p:txBody>
      </p:sp>
    </p:spTree>
    <p:extLst>
      <p:ext uri="{BB962C8B-B14F-4D97-AF65-F5344CB8AC3E}">
        <p14:creationId xmlns:p14="http://schemas.microsoft.com/office/powerpoint/2010/main" val="22233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HMW questions/ opportunities, potential improvements</a:t>
            </a:r>
            <a:br>
              <a:rPr lang="en-US">
                <a:cs typeface="Calibri"/>
              </a:rPr>
            </a:br>
            <a:r>
              <a:rPr lang="en-US"/>
              <a:t>- Insights (around stages of journey?)</a:t>
            </a:r>
            <a:br>
              <a:rPr lang="en-US">
                <a:cs typeface="Calibri"/>
              </a:rPr>
            </a:br>
            <a:r>
              <a:rPr lang="en-US"/>
              <a:t>- Personas (goals, frustrations, </a:t>
            </a:r>
            <a:r>
              <a:rPr lang="en-US" err="1"/>
              <a:t>behaviours</a:t>
            </a:r>
            <a:r>
              <a:rPr lang="en-US"/>
              <a:t> and habits)/empathy maps and user journey maps that help showcase the needs of users and </a:t>
            </a:r>
            <a:r>
              <a:rPr lang="en-US" err="1"/>
              <a:t>visualise</a:t>
            </a:r>
            <a:r>
              <a:rPr lang="en-US"/>
              <a:t> their current processes. generalized profiles that outline the archetypes of your common users</a:t>
            </a:r>
            <a:br>
              <a:rPr lang="en-US">
                <a:cs typeface="Calibri"/>
              </a:rPr>
            </a:br>
            <a:r>
              <a:rPr lang="en-US"/>
              <a:t>- User groups and their needs, use cases</a:t>
            </a:r>
            <a:br>
              <a:rPr lang="en-US">
                <a:cs typeface="Calibri"/>
              </a:rPr>
            </a:br>
            <a:r>
              <a:rPr lang="en-US"/>
              <a:t>- Questions to prototype</a:t>
            </a:r>
            <a:br>
              <a:rPr lang="en-US">
                <a:cs typeface="Calibri"/>
              </a:rPr>
            </a:br>
            <a:r>
              <a:rPr lang="en-US"/>
              <a:t>- Business outcomes/ success factors</a:t>
            </a:r>
          </a:p>
          <a:p>
            <a:pPr marL="171450" indent="-171450">
              <a:buFontTx/>
              <a:buChar char="-"/>
            </a:pPr>
            <a:endParaRPr lang="en-US"/>
          </a:p>
          <a:p>
            <a:pPr marL="0" indent="0">
              <a:buFontTx/>
              <a:buNone/>
            </a:pPr>
            <a:r>
              <a:rPr lang="en-US"/>
              <a:t>JOURNEY MAPPING</a:t>
            </a:r>
          </a:p>
          <a:p>
            <a:endParaRPr lang="en-US">
              <a:cs typeface="Calibri"/>
            </a:endParaRPr>
          </a:p>
          <a:p>
            <a:r>
              <a:rPr lang="en-US"/>
              <a:t>Basics: Stages, Goal(s), Emotional State, Pain Points (or Opportunities </a:t>
            </a:r>
            <a:r>
              <a:rPr lang="en-US" err="1"/>
              <a:t>i.e</a:t>
            </a:r>
            <a:r>
              <a:rPr lang="en-US"/>
              <a:t> HMW)</a:t>
            </a:r>
            <a:br>
              <a:rPr lang="en-US">
                <a:cs typeface="Calibri"/>
              </a:rPr>
            </a:br>
            <a:r>
              <a:rPr lang="en-US"/>
              <a:t>Additional: User Actions/ Activities, Logistics </a:t>
            </a:r>
            <a:r>
              <a:rPr lang="en-US" err="1"/>
              <a:t>e.g</a:t>
            </a:r>
            <a:r>
              <a:rPr lang="en-US"/>
              <a:t> Channel</a:t>
            </a:r>
            <a:br>
              <a:rPr lang="en-US">
                <a:cs typeface="Calibri"/>
              </a:rPr>
            </a:br>
            <a:br>
              <a:rPr lang="en-US">
                <a:cs typeface="Calibri"/>
              </a:rPr>
            </a:br>
            <a:r>
              <a:rPr lang="en-US"/>
              <a:t>Journey maps cover the path from discovery of a need/desire through to finding brands and products appropriate, to purchase. one, generic stakeholder perspective. Illuminate opportunities for improvement</a:t>
            </a:r>
            <a:endParaRPr lang="en-US">
              <a:cs typeface="Calibri"/>
            </a:endParaRPr>
          </a:p>
        </p:txBody>
      </p:sp>
      <p:sp>
        <p:nvSpPr>
          <p:cNvPr id="4" name="Slide Number Placeholder 3"/>
          <p:cNvSpPr>
            <a:spLocks noGrp="1"/>
          </p:cNvSpPr>
          <p:nvPr>
            <p:ph type="sldNum" sz="quarter" idx="5"/>
          </p:nvPr>
        </p:nvSpPr>
        <p:spPr/>
        <p:txBody>
          <a:bodyPr/>
          <a:lstStyle/>
          <a:p>
            <a:fld id="{E17D4075-21E7-490A-823C-6471C5154C04}" type="slidenum">
              <a:rPr lang="en-US"/>
              <a:t>1</a:t>
            </a:fld>
            <a:endParaRPr lang="en-US"/>
          </a:p>
        </p:txBody>
      </p:sp>
    </p:spTree>
    <p:extLst>
      <p:ext uri="{BB962C8B-B14F-4D97-AF65-F5344CB8AC3E}">
        <p14:creationId xmlns:p14="http://schemas.microsoft.com/office/powerpoint/2010/main" val="31223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Prioritised</a:t>
            </a:r>
            <a:r>
              <a:rPr lang="en-US" dirty="0">
                <a:cs typeface="Calibri"/>
              </a:rPr>
              <a:t> list</a:t>
            </a:r>
          </a:p>
          <a:p>
            <a:r>
              <a:rPr lang="en-US" dirty="0">
                <a:cs typeface="Calibri"/>
              </a:rPr>
              <a:t>Are we meeting now</a:t>
            </a:r>
          </a:p>
          <a:p>
            <a:r>
              <a:rPr lang="en-US" dirty="0">
                <a:cs typeface="Calibri"/>
              </a:rPr>
              <a:t>Most important, evidence-based, focus on the problem</a:t>
            </a:r>
          </a:p>
        </p:txBody>
      </p:sp>
      <p:sp>
        <p:nvSpPr>
          <p:cNvPr id="4" name="Slide Number Placeholder 3"/>
          <p:cNvSpPr>
            <a:spLocks noGrp="1"/>
          </p:cNvSpPr>
          <p:nvPr>
            <p:ph type="sldNum" sz="quarter" idx="5"/>
          </p:nvPr>
        </p:nvSpPr>
        <p:spPr/>
        <p:txBody>
          <a:bodyPr/>
          <a:lstStyle/>
          <a:p>
            <a:fld id="{E17D4075-21E7-490A-823C-6471C5154C04}" type="slidenum">
              <a:rPr lang="en-US"/>
              <a:t>18</a:t>
            </a:fld>
            <a:endParaRPr lang="en-US"/>
          </a:p>
        </p:txBody>
      </p:sp>
    </p:spTree>
    <p:extLst>
      <p:ext uri="{BB962C8B-B14F-4D97-AF65-F5344CB8AC3E}">
        <p14:creationId xmlns:p14="http://schemas.microsoft.com/office/powerpoint/2010/main" val="251726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Advice and information</a:t>
            </a:r>
          </a:p>
          <a:p>
            <a:endParaRPr lang="en-US" dirty="0">
              <a:cs typeface="Calibri"/>
            </a:endParaRPr>
          </a:p>
          <a:p>
            <a:r>
              <a:rPr lang="en-US" dirty="0">
                <a:cs typeface="Calibri"/>
              </a:rPr>
              <a:t>Who/What/Why [Goal]</a:t>
            </a:r>
          </a:p>
          <a:p>
            <a:r>
              <a:rPr lang="en-US" dirty="0">
                <a:cs typeface="Calibri"/>
              </a:rPr>
              <a:t>I need/want/expect . . . </a:t>
            </a:r>
          </a:p>
        </p:txBody>
      </p:sp>
      <p:sp>
        <p:nvSpPr>
          <p:cNvPr id="4" name="Slide Number Placeholder 3"/>
          <p:cNvSpPr>
            <a:spLocks noGrp="1"/>
          </p:cNvSpPr>
          <p:nvPr>
            <p:ph type="sldNum" sz="quarter" idx="5"/>
          </p:nvPr>
        </p:nvSpPr>
        <p:spPr/>
        <p:txBody>
          <a:bodyPr/>
          <a:lstStyle/>
          <a:p>
            <a:fld id="{E17D4075-21E7-490A-823C-6471C5154C04}" type="slidenum">
              <a:rPr lang="en-US"/>
              <a:t>19</a:t>
            </a:fld>
            <a:endParaRPr lang="en-US"/>
          </a:p>
        </p:txBody>
      </p:sp>
    </p:spTree>
    <p:extLst>
      <p:ext uri="{BB962C8B-B14F-4D97-AF65-F5344CB8AC3E}">
        <p14:creationId xmlns:p14="http://schemas.microsoft.com/office/powerpoint/2010/main" val="2954935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My rights</a:t>
            </a:r>
          </a:p>
          <a:p>
            <a:r>
              <a:rPr lang="en-US">
                <a:cs typeface="Calibri"/>
              </a:rPr>
              <a:t>Reasons for information and questions that will be asked</a:t>
            </a:r>
          </a:p>
          <a:p>
            <a:r>
              <a:rPr lang="en-US">
                <a:cs typeface="Calibri"/>
              </a:rPr>
              <a:t>What the council can do to help me</a:t>
            </a:r>
          </a:p>
          <a:p>
            <a:r>
              <a:rPr lang="en-US">
                <a:cs typeface="Calibri"/>
              </a:rPr>
              <a:t>Chance to explain my situation</a:t>
            </a:r>
          </a:p>
          <a:p>
            <a:r>
              <a:rPr lang="en-US" err="1">
                <a:cs typeface="Calibri"/>
              </a:rPr>
              <a:t>Knowledgable</a:t>
            </a:r>
            <a:r>
              <a:rPr lang="en-US" baseline="0">
                <a:cs typeface="Calibri"/>
              </a:rPr>
              <a:t> staff member</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D4075-21E7-490A-823C-6471C5154C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98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Hypothetical concepts, features, journeys</a:t>
            </a:r>
          </a:p>
          <a:p>
            <a:r>
              <a:rPr lang="en-US" dirty="0">
                <a:cs typeface="Calibri"/>
              </a:rPr>
              <a:t>MVP</a:t>
            </a:r>
          </a:p>
          <a:p>
            <a:r>
              <a:rPr lang="en-US" dirty="0">
                <a:cs typeface="Calibri"/>
              </a:rPr>
              <a:t>Scope of solutions</a:t>
            </a:r>
          </a:p>
        </p:txBody>
      </p:sp>
      <p:sp>
        <p:nvSpPr>
          <p:cNvPr id="4" name="Slide Number Placeholder 3"/>
          <p:cNvSpPr>
            <a:spLocks noGrp="1"/>
          </p:cNvSpPr>
          <p:nvPr>
            <p:ph type="sldNum" sz="quarter" idx="5"/>
          </p:nvPr>
        </p:nvSpPr>
        <p:spPr/>
        <p:txBody>
          <a:bodyPr/>
          <a:lstStyle/>
          <a:p>
            <a:fld id="{E17D4075-21E7-490A-823C-6471C5154C04}" type="slidenum">
              <a:rPr lang="en-US"/>
              <a:t>24</a:t>
            </a:fld>
            <a:endParaRPr lang="en-US"/>
          </a:p>
        </p:txBody>
      </p:sp>
    </p:spTree>
    <p:extLst>
      <p:ext uri="{BB962C8B-B14F-4D97-AF65-F5344CB8AC3E}">
        <p14:creationId xmlns:p14="http://schemas.microsoft.com/office/powerpoint/2010/main" val="3499715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Prioritise</a:t>
            </a:r>
            <a:r>
              <a:rPr lang="en-US" dirty="0">
                <a:cs typeface="Calibri"/>
              </a:rPr>
              <a:t> to prototype</a:t>
            </a:r>
          </a:p>
        </p:txBody>
      </p:sp>
      <p:sp>
        <p:nvSpPr>
          <p:cNvPr id="4" name="Slide Number Placeholder 3"/>
          <p:cNvSpPr>
            <a:spLocks noGrp="1"/>
          </p:cNvSpPr>
          <p:nvPr>
            <p:ph type="sldNum" sz="quarter" idx="5"/>
          </p:nvPr>
        </p:nvSpPr>
        <p:spPr/>
        <p:txBody>
          <a:bodyPr/>
          <a:lstStyle/>
          <a:p>
            <a:fld id="{E17D4075-21E7-490A-823C-6471C5154C04}" type="slidenum">
              <a:rPr lang="en-US"/>
              <a:t>25</a:t>
            </a:fld>
            <a:endParaRPr lang="en-US"/>
          </a:p>
        </p:txBody>
      </p:sp>
    </p:spTree>
    <p:extLst>
      <p:ext uri="{BB962C8B-B14F-4D97-AF65-F5344CB8AC3E}">
        <p14:creationId xmlns:p14="http://schemas.microsoft.com/office/powerpoint/2010/main" val="343137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Prioritise</a:t>
            </a:r>
            <a:r>
              <a:rPr lang="en-US" dirty="0">
                <a:cs typeface="Calibri"/>
              </a:rPr>
              <a:t> to prototype</a:t>
            </a:r>
            <a:endParaRPr lang="en-US" dirty="0" err="1">
              <a:cs typeface="Calibri"/>
            </a:endParaRPr>
          </a:p>
          <a:p>
            <a:endParaRPr lang="en-US" dirty="0">
              <a:cs typeface="Calibri"/>
            </a:endParaRPr>
          </a:p>
          <a:p>
            <a:pPr marL="342900" indent="-342900">
              <a:buFont typeface="Arial,Sans-Serif"/>
              <a:buChar char="•"/>
            </a:pPr>
            <a:r>
              <a:rPr lang="en-US" dirty="0"/>
              <a:t>How might we expand/ extend the reach of the housing options service and improve service accessibility? e.g. outreach, advertise services widely including other related support services, other services providing housing advice (link with trailblazer)</a:t>
            </a:r>
            <a:endParaRPr lang="en-US" dirty="0">
              <a:cs typeface="Calibri"/>
            </a:endParaRPr>
          </a:p>
          <a:p>
            <a:pPr marL="342900" indent="-342900">
              <a:buFont typeface="Arial,Sans-Serif"/>
              <a:buChar char="•"/>
            </a:pPr>
            <a:r>
              <a:rPr lang="en-US" dirty="0"/>
              <a:t>How might we develop a comprehensive IAG offer that meets the enhanced advisory duty? How might we monitor this to ensure it meets the needs of all sections of the community?</a:t>
            </a:r>
            <a:endParaRPr lang="en-US" dirty="0">
              <a:cs typeface="Calibri"/>
            </a:endParaRPr>
          </a:p>
          <a:p>
            <a:pPr marL="342900" indent="-342900">
              <a:buFont typeface="Arial,Sans-Serif"/>
              <a:buChar char="•"/>
            </a:pPr>
            <a:r>
              <a:rPr lang="en-US" dirty="0"/>
              <a:t>How might we increase awareness of support services available and facilitate self-help where appropriate? e.g. resource pack about local </a:t>
            </a:r>
            <a:r>
              <a:rPr lang="en-US" dirty="0" err="1"/>
              <a:t>organisations</a:t>
            </a:r>
            <a:r>
              <a:rPr lang="en-US" dirty="0"/>
              <a:t> and services (map with descriptions)</a:t>
            </a:r>
            <a:endParaRPr lang="en-US" dirty="0">
              <a:cs typeface="Calibri"/>
            </a:endParaRPr>
          </a:p>
          <a:p>
            <a:pPr marL="342900" indent="-342900">
              <a:buFont typeface="Arial,Sans-Serif"/>
              <a:buChar char="•"/>
            </a:pPr>
            <a:r>
              <a:rPr lang="en-US" dirty="0"/>
              <a:t>How might we develop options for users to input into front door design and delivery?</a:t>
            </a:r>
            <a:endParaRPr lang="en-US" dirty="0">
              <a:cs typeface="Calibri"/>
            </a:endParaRPr>
          </a:p>
          <a:p>
            <a:pPr marL="342900" indent="-342900">
              <a:buFont typeface="Arial,Sans-Serif"/>
              <a:buChar char="•"/>
            </a:pPr>
            <a:r>
              <a:rPr lang="en-US" dirty="0"/>
              <a:t>How might we proactively identify those at risk of homelessness and provide early support that prevents approaches to the service? E.g. predictive analytics</a:t>
            </a:r>
            <a:endParaRPr lang="en-US" dirty="0">
              <a:cs typeface="Calibri"/>
            </a:endParaRPr>
          </a:p>
          <a:p>
            <a:pPr marL="342900" indent="-342900">
              <a:buFont typeface="Arial,Sans-Serif"/>
              <a:buChar char="•"/>
            </a:pPr>
            <a:r>
              <a:rPr lang="en-US" dirty="0"/>
              <a:t>How might we </a:t>
            </a:r>
            <a:r>
              <a:rPr lang="en-US" dirty="0" err="1"/>
              <a:t>utilise</a:t>
            </a:r>
            <a:r>
              <a:rPr lang="en-US" dirty="0"/>
              <a:t> digital technologies in the front door and enable customers to do more through digital channels?</a:t>
            </a:r>
          </a:p>
          <a:p>
            <a:pPr marL="342900" indent="-342900">
              <a:buFont typeface="Arial,Sans-Serif"/>
              <a:buChar char="•"/>
            </a:pPr>
            <a:r>
              <a:rPr lang="en-US" dirty="0"/>
              <a:t>How might we better manage client expectations during their journey? e.g. a code of standards for the options service/ front door - “This is what you can expect from me, this is what I expect from you”, what can/ cannot be done, what the service needs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17D4075-21E7-490A-823C-6471C5154C04}" type="slidenum">
              <a:rPr lang="en-US"/>
              <a:t>26</a:t>
            </a:fld>
            <a:endParaRPr lang="en-US"/>
          </a:p>
        </p:txBody>
      </p:sp>
    </p:spTree>
    <p:extLst>
      <p:ext uri="{BB962C8B-B14F-4D97-AF65-F5344CB8AC3E}">
        <p14:creationId xmlns:p14="http://schemas.microsoft.com/office/powerpoint/2010/main" val="363283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lt"/>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29</a:t>
            </a:fld>
            <a:endParaRPr lang="en-GB"/>
          </a:p>
        </p:txBody>
      </p:sp>
    </p:spTree>
    <p:extLst>
      <p:ext uri="{BB962C8B-B14F-4D97-AF65-F5344CB8AC3E}">
        <p14:creationId xmlns:p14="http://schemas.microsoft.com/office/powerpoint/2010/main" val="176836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Product roadmap</a:t>
            </a:r>
          </a:p>
        </p:txBody>
      </p:sp>
      <p:sp>
        <p:nvSpPr>
          <p:cNvPr id="4" name="Slide Number Placeholder 3"/>
          <p:cNvSpPr>
            <a:spLocks noGrp="1"/>
          </p:cNvSpPr>
          <p:nvPr>
            <p:ph type="sldNum" sz="quarter" idx="5"/>
          </p:nvPr>
        </p:nvSpPr>
        <p:spPr/>
        <p:txBody>
          <a:bodyPr/>
          <a:lstStyle/>
          <a:p>
            <a:fld id="{53F61ADA-F817-4BD9-85D0-353999079619}" type="slidenum">
              <a:rPr lang="en-GB" smtClean="0"/>
              <a:t>30</a:t>
            </a:fld>
            <a:endParaRPr lang="en-GB"/>
          </a:p>
        </p:txBody>
      </p:sp>
    </p:spTree>
    <p:extLst>
      <p:ext uri="{BB962C8B-B14F-4D97-AF65-F5344CB8AC3E}">
        <p14:creationId xmlns:p14="http://schemas.microsoft.com/office/powerpoint/2010/main" val="93852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of timeboxes (2-4 weeks). Who/What/When. Demonstrable outcome/objectives/deliverables - "backlog"</a:t>
            </a:r>
            <a:br>
              <a:rPr lang="en-US">
                <a:cs typeface="+mn-lt"/>
              </a:rPr>
            </a:br>
            <a:r>
              <a:rPr lang="en-US" dirty="0"/>
              <a:t>Delivery plan. 6 weeks</a:t>
            </a:r>
            <a:br>
              <a:rPr lang="en-US">
                <a:cs typeface="+mn-lt"/>
              </a:rPr>
            </a:br>
            <a:r>
              <a:rPr lang="en-US" dirty="0"/>
              <a:t>High objectives and delivery dates for future increments</a:t>
            </a:r>
            <a:br>
              <a:rPr lang="en-US">
                <a:cs typeface="+mn-lt"/>
              </a:rPr>
            </a:br>
            <a:br>
              <a:rPr lang="en-US">
                <a:cs typeface="+mn-lt"/>
              </a:rPr>
            </a:br>
            <a:r>
              <a:rPr lang="en-US" dirty="0"/>
              <a:t>Long term vision: ultimately achieve for users. value of project. Project increments (with clear objectives/goal). Measure progress.</a:t>
            </a:r>
            <a:br>
              <a:rPr lang="en-US">
                <a:cs typeface="+mn-lt"/>
              </a:rPr>
            </a:br>
            <a:br>
              <a:rPr lang="en-US">
                <a:cs typeface="+mn-lt"/>
              </a:rPr>
            </a:br>
            <a:r>
              <a:rPr lang="en-US" dirty="0"/>
              <a:t>This roadmap represents our intentions, not a commitment. It will be regularly updated and changed. </a:t>
            </a:r>
            <a:br>
              <a:rPr lang="en-US">
                <a:cs typeface="+mn-lt"/>
              </a:rPr>
            </a:br>
            <a:r>
              <a:rPr lang="en-US" dirty="0"/>
              <a:t>Firebreaks</a:t>
            </a:r>
          </a:p>
        </p:txBody>
      </p:sp>
      <p:sp>
        <p:nvSpPr>
          <p:cNvPr id="4" name="Slide Number Placeholder 3"/>
          <p:cNvSpPr>
            <a:spLocks noGrp="1"/>
          </p:cNvSpPr>
          <p:nvPr>
            <p:ph type="sldNum" sz="quarter" idx="5"/>
          </p:nvPr>
        </p:nvSpPr>
        <p:spPr/>
        <p:txBody>
          <a:bodyPr/>
          <a:lstStyle/>
          <a:p>
            <a:fld id="{53F61ADA-F817-4BD9-85D0-353999079619}" type="slidenum">
              <a:rPr lang="en-GB" smtClean="0"/>
              <a:t>31</a:t>
            </a:fld>
            <a:endParaRPr lang="en-GB"/>
          </a:p>
        </p:txBody>
      </p:sp>
    </p:spTree>
    <p:extLst>
      <p:ext uri="{BB962C8B-B14F-4D97-AF65-F5344CB8AC3E}">
        <p14:creationId xmlns:p14="http://schemas.microsoft.com/office/powerpoint/2010/main" val="3554819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of timeboxes (2-4 weeks). Who (resources)/What/When. Demonstrable outcome/objectives/deliverables - "backlog"</a:t>
            </a:r>
            <a:br>
              <a:rPr lang="en-US">
                <a:cs typeface="+mn-lt"/>
              </a:rPr>
            </a:br>
            <a:r>
              <a:rPr lang="en-US" dirty="0"/>
              <a:t>Measure progress – completion of products or other deliverables</a:t>
            </a:r>
          </a:p>
          <a:p>
            <a:r>
              <a:rPr lang="en-US" dirty="0">
                <a:cs typeface="+mn-lt"/>
              </a:rPr>
              <a:t>Initial </a:t>
            </a:r>
            <a:r>
              <a:rPr lang="en-US" dirty="0" err="1">
                <a:cs typeface="+mn-lt"/>
              </a:rPr>
              <a:t>MosCoW</a:t>
            </a:r>
            <a:r>
              <a:rPr lang="en-US" dirty="0">
                <a:cs typeface="+mn-lt"/>
              </a:rPr>
              <a:t> </a:t>
            </a:r>
            <a:r>
              <a:rPr lang="en-US" dirty="0" err="1">
                <a:cs typeface="+mn-lt"/>
              </a:rPr>
              <a:t>prioritisation</a:t>
            </a:r>
            <a:r>
              <a:rPr lang="en-US" dirty="0">
                <a:cs typeface="+mn-lt"/>
              </a:rPr>
              <a:t> – requirements</a:t>
            </a:r>
          </a:p>
          <a:p>
            <a:r>
              <a:rPr lang="en-US" dirty="0">
                <a:cs typeface="+mn-lt"/>
              </a:rPr>
              <a:t>Objectives/ Requirements/ Deliverables/ Tasks</a:t>
            </a:r>
          </a:p>
          <a:p>
            <a:r>
              <a:rPr lang="en-US" dirty="0">
                <a:cs typeface="+mn-lt"/>
              </a:rPr>
              <a:t>Work Item – Priority – Description – Acceptance Criteria – Lead Resource</a:t>
            </a:r>
          </a:p>
        </p:txBody>
      </p:sp>
      <p:sp>
        <p:nvSpPr>
          <p:cNvPr id="4" name="Slide Number Placeholder 3"/>
          <p:cNvSpPr>
            <a:spLocks noGrp="1"/>
          </p:cNvSpPr>
          <p:nvPr>
            <p:ph type="sldNum" sz="quarter" idx="5"/>
          </p:nvPr>
        </p:nvSpPr>
        <p:spPr/>
        <p:txBody>
          <a:bodyPr/>
          <a:lstStyle/>
          <a:p>
            <a:fld id="{53F61ADA-F817-4BD9-85D0-353999079619}" type="slidenum">
              <a:rPr lang="en-GB" smtClean="0"/>
              <a:t>32</a:t>
            </a:fld>
            <a:endParaRPr lang="en-GB"/>
          </a:p>
        </p:txBody>
      </p:sp>
    </p:spTree>
    <p:extLst>
      <p:ext uri="{BB962C8B-B14F-4D97-AF65-F5344CB8AC3E}">
        <p14:creationId xmlns:p14="http://schemas.microsoft.com/office/powerpoint/2010/main" val="370261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3f4171b5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cs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89" name="Google Shape;889;g3f4171b5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Personas (goals, frustrations, </a:t>
            </a:r>
            <a:r>
              <a:rPr lang="en-US" err="1"/>
              <a:t>behaviours</a:t>
            </a:r>
            <a:r>
              <a:rPr lang="en-US"/>
              <a:t> and habits)/empathy maps and user journey maps that help showcase the needs of users and </a:t>
            </a:r>
            <a:r>
              <a:rPr lang="en-US" err="1"/>
              <a:t>visualise</a:t>
            </a:r>
            <a:r>
              <a:rPr lang="en-US"/>
              <a:t> their current processes. generalized profiles that outline the archetypes of your common users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8</a:t>
            </a:fld>
            <a:endParaRPr lang="en-GB"/>
          </a:p>
        </p:txBody>
      </p:sp>
    </p:spTree>
    <p:extLst>
      <p:ext uri="{BB962C8B-B14F-4D97-AF65-F5344CB8AC3E}">
        <p14:creationId xmlns:p14="http://schemas.microsoft.com/office/powerpoint/2010/main" val="93633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Goals/ Frustrations/ </a:t>
            </a:r>
            <a:r>
              <a:rPr lang="en-US" dirty="0" err="1">
                <a:cs typeface="Calibri"/>
              </a:rPr>
              <a:t>Behaviours</a:t>
            </a:r>
            <a:r>
              <a:rPr lang="en-US" dirty="0">
                <a:cs typeface="Calibri"/>
              </a:rPr>
              <a:t> and Habits</a:t>
            </a:r>
          </a:p>
        </p:txBody>
      </p:sp>
      <p:sp>
        <p:nvSpPr>
          <p:cNvPr id="4" name="Slide Number Placeholder 3"/>
          <p:cNvSpPr>
            <a:spLocks noGrp="1"/>
          </p:cNvSpPr>
          <p:nvPr>
            <p:ph type="sldNum" sz="quarter" idx="5"/>
          </p:nvPr>
        </p:nvSpPr>
        <p:spPr/>
        <p:txBody>
          <a:bodyPr/>
          <a:lstStyle/>
          <a:p>
            <a:fld id="{53F61ADA-F817-4BD9-85D0-353999079619}" type="slidenum">
              <a:rPr lang="en-GB" smtClean="0"/>
              <a:t>9</a:t>
            </a:fld>
            <a:endParaRPr lang="en-GB"/>
          </a:p>
        </p:txBody>
      </p:sp>
    </p:spTree>
    <p:extLst>
      <p:ext uri="{BB962C8B-B14F-4D97-AF65-F5344CB8AC3E}">
        <p14:creationId xmlns:p14="http://schemas.microsoft.com/office/powerpoint/2010/main" val="19731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 spectrums focus our attention on a range of customer motivations, contexts, abilities, and circumstances. By designing along a spectrum of need and motivation, we avoid the biases and assumptions built into a persona. physical, social, economic, temporal, cultural contexts</a:t>
            </a:r>
            <a:endParaRPr lang="en-US" dirty="0">
              <a:cs typeface="Calibri" panose="020F0502020204030204"/>
            </a:endParaRPr>
          </a:p>
          <a:p>
            <a:endParaRPr lang="en-US">
              <a:cs typeface="Calibri"/>
            </a:endParaRPr>
          </a:p>
          <a:p>
            <a:r>
              <a:rPr lang="en-US" dirty="0">
                <a:cs typeface="Calibri"/>
              </a:rPr>
              <a:t>Physical context</a:t>
            </a:r>
          </a:p>
          <a:p>
            <a:r>
              <a:rPr lang="en-US" dirty="0">
                <a:cs typeface="Calibri"/>
              </a:rPr>
              <a:t>Situational context</a:t>
            </a:r>
          </a:p>
        </p:txBody>
      </p:sp>
      <p:sp>
        <p:nvSpPr>
          <p:cNvPr id="4" name="Slide Number Placeholder 3"/>
          <p:cNvSpPr>
            <a:spLocks noGrp="1"/>
          </p:cNvSpPr>
          <p:nvPr>
            <p:ph type="sldNum" sz="quarter" idx="5"/>
          </p:nvPr>
        </p:nvSpPr>
        <p:spPr/>
        <p:txBody>
          <a:bodyPr/>
          <a:lstStyle/>
          <a:p>
            <a:fld id="{53F61ADA-F817-4BD9-85D0-353999079619}" type="slidenum">
              <a:rPr lang="en-GB" smtClean="0"/>
              <a:t>10</a:t>
            </a:fld>
            <a:endParaRPr lang="en-GB"/>
          </a:p>
        </p:txBody>
      </p:sp>
    </p:spTree>
    <p:extLst>
      <p:ext uri="{BB962C8B-B14F-4D97-AF65-F5344CB8AC3E}">
        <p14:creationId xmlns:p14="http://schemas.microsoft.com/office/powerpoint/2010/main" val="172108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happens now? - </a:t>
            </a:r>
            <a:r>
              <a:rPr lang="en-US" dirty="0"/>
              <a:t>Pain Points, Opportunities</a:t>
            </a:r>
          </a:p>
          <a:p>
            <a:endParaRPr lang="en-US" dirty="0">
              <a:cs typeface="Calibri"/>
            </a:endParaRPr>
          </a:p>
        </p:txBody>
      </p:sp>
      <p:sp>
        <p:nvSpPr>
          <p:cNvPr id="4" name="Slide Number Placeholder 3"/>
          <p:cNvSpPr>
            <a:spLocks noGrp="1"/>
          </p:cNvSpPr>
          <p:nvPr>
            <p:ph type="sldNum" sz="quarter" idx="5"/>
          </p:nvPr>
        </p:nvSpPr>
        <p:spPr/>
        <p:txBody>
          <a:bodyPr/>
          <a:lstStyle/>
          <a:p>
            <a:fld id="{E17D4075-21E7-490A-823C-6471C5154C04}" type="slidenum">
              <a:rPr lang="en-US"/>
              <a:t>11</a:t>
            </a:fld>
            <a:endParaRPr lang="en-US"/>
          </a:p>
        </p:txBody>
      </p:sp>
    </p:spTree>
    <p:extLst>
      <p:ext uri="{BB962C8B-B14F-4D97-AF65-F5344CB8AC3E}">
        <p14:creationId xmlns:p14="http://schemas.microsoft.com/office/powerpoint/2010/main" val="213896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Around needs/goals/pain points</a:t>
            </a:r>
          </a:p>
        </p:txBody>
      </p:sp>
      <p:sp>
        <p:nvSpPr>
          <p:cNvPr id="4" name="Slide Number Placeholder 3"/>
          <p:cNvSpPr>
            <a:spLocks noGrp="1"/>
          </p:cNvSpPr>
          <p:nvPr>
            <p:ph type="sldNum" sz="quarter" idx="5"/>
          </p:nvPr>
        </p:nvSpPr>
        <p:spPr/>
        <p:txBody>
          <a:bodyPr/>
          <a:lstStyle/>
          <a:p>
            <a:fld id="{E17D4075-21E7-490A-823C-6471C5154C04}" type="slidenum">
              <a:rPr lang="en-US"/>
              <a:t>12</a:t>
            </a:fld>
            <a:endParaRPr lang="en-US"/>
          </a:p>
        </p:txBody>
      </p:sp>
    </p:spTree>
    <p:extLst>
      <p:ext uri="{BB962C8B-B14F-4D97-AF65-F5344CB8AC3E}">
        <p14:creationId xmlns:p14="http://schemas.microsoft.com/office/powerpoint/2010/main" val="272794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needs/goals/pain points</a:t>
            </a:r>
          </a:p>
        </p:txBody>
      </p:sp>
      <p:sp>
        <p:nvSpPr>
          <p:cNvPr id="4" name="Slide Number Placeholder 3"/>
          <p:cNvSpPr>
            <a:spLocks noGrp="1"/>
          </p:cNvSpPr>
          <p:nvPr>
            <p:ph type="sldNum" sz="quarter" idx="5"/>
          </p:nvPr>
        </p:nvSpPr>
        <p:spPr/>
        <p:txBody>
          <a:bodyPr/>
          <a:lstStyle/>
          <a:p>
            <a:fld id="{E17D4075-21E7-490A-823C-6471C5154C04}" type="slidenum">
              <a:rPr lang="en-US"/>
              <a:t>13</a:t>
            </a:fld>
            <a:endParaRPr lang="en-US"/>
          </a:p>
        </p:txBody>
      </p:sp>
    </p:spTree>
    <p:extLst>
      <p:ext uri="{BB962C8B-B14F-4D97-AF65-F5344CB8AC3E}">
        <p14:creationId xmlns:p14="http://schemas.microsoft.com/office/powerpoint/2010/main" val="65491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17</a:t>
            </a:fld>
            <a:endParaRPr lang="en-GB"/>
          </a:p>
        </p:txBody>
      </p:sp>
    </p:spTree>
    <p:extLst>
      <p:ext uri="{BB962C8B-B14F-4D97-AF65-F5344CB8AC3E}">
        <p14:creationId xmlns:p14="http://schemas.microsoft.com/office/powerpoint/2010/main" val="522456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py and image">
  <p:cSld name="Copy and image">
    <p:spTree>
      <p:nvGrpSpPr>
        <p:cNvPr id="1" name="Shape 21"/>
        <p:cNvGrpSpPr/>
        <p:nvPr/>
      </p:nvGrpSpPr>
      <p:grpSpPr>
        <a:xfrm>
          <a:off x="0" y="0"/>
          <a:ext cx="0" cy="0"/>
          <a:chOff x="0" y="0"/>
          <a:chExt cx="0" cy="0"/>
        </a:xfrm>
      </p:grpSpPr>
      <p:sp>
        <p:nvSpPr>
          <p:cNvPr id="22" name="Google Shape;22;p4"/>
          <p:cNvSpPr>
            <a:spLocks noGrp="1"/>
          </p:cNvSpPr>
          <p:nvPr>
            <p:ph type="pic" idx="2"/>
          </p:nvPr>
        </p:nvSpPr>
        <p:spPr>
          <a:xfrm>
            <a:off x="6096000" y="0"/>
            <a:ext cx="6096000" cy="68580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2967" y="604838"/>
            <a:ext cx="5386917" cy="5540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body" idx="3"/>
          </p:nvPr>
        </p:nvSpPr>
        <p:spPr>
          <a:xfrm>
            <a:off x="452967" y="6228750"/>
            <a:ext cx="5386917" cy="3397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4"/>
          </p:nvPr>
        </p:nvSpPr>
        <p:spPr>
          <a:xfrm>
            <a:off x="453201" y="1401763"/>
            <a:ext cx="5386683" cy="465296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10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18/10/2019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Autofit/>
          </a:bodyPr>
          <a:lstStyle/>
          <a:p>
            <a:r>
              <a:rPr lang="en-GB" dirty="0">
                <a:latin typeface="Museo 500"/>
              </a:rPr>
              <a:t>Discovery Report</a:t>
            </a:r>
            <a:endParaRPr lang="en-US" dirty="0"/>
          </a:p>
        </p:txBody>
      </p:sp>
      <p:sp>
        <p:nvSpPr>
          <p:cNvPr id="4" name="Title 3"/>
          <p:cNvSpPr>
            <a:spLocks noGrp="1"/>
          </p:cNvSpPr>
          <p:nvPr>
            <p:ph type="ctrTitle"/>
          </p:nvPr>
        </p:nvSpPr>
        <p:spPr/>
        <p:txBody>
          <a:bodyPr/>
          <a:lstStyle/>
          <a:p>
            <a:r>
              <a:rPr lang="en-GB">
                <a:latin typeface="Museo 500"/>
              </a:rPr>
              <a:t>Front door redesign</a:t>
            </a:r>
            <a:endParaRPr lang="en-US"/>
          </a:p>
        </p:txBody>
      </p:sp>
    </p:spTree>
    <p:extLst>
      <p:ext uri="{BB962C8B-B14F-4D97-AF65-F5344CB8AC3E}">
        <p14:creationId xmlns:p14="http://schemas.microsoft.com/office/powerpoint/2010/main" val="349386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User groupings from research</a:t>
            </a:r>
            <a:endParaRPr lang="en-US"/>
          </a:p>
        </p:txBody>
      </p:sp>
      <p:sp>
        <p:nvSpPr>
          <p:cNvPr id="6" name="Text Placeholder 5">
            <a:extLst>
              <a:ext uri="{FF2B5EF4-FFF2-40B4-BE49-F238E27FC236}">
                <a16:creationId xmlns:a16="http://schemas.microsoft.com/office/drawing/2014/main" id="{20BD98FA-60EA-4D87-B400-6B347D88B5A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7146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2F5A-ED6B-49A4-A96B-2C0B6113ECC9}"/>
              </a:ext>
            </a:extLst>
          </p:cNvPr>
          <p:cNvSpPr>
            <a:spLocks noGrp="1"/>
          </p:cNvSpPr>
          <p:nvPr>
            <p:ph type="ctrTitle"/>
          </p:nvPr>
        </p:nvSpPr>
        <p:spPr/>
        <p:txBody>
          <a:bodyPr/>
          <a:lstStyle/>
          <a:p>
            <a:r>
              <a:rPr lang="en-US">
                <a:latin typeface="Museo Sans 500"/>
              </a:rPr>
              <a:t>Key insights</a:t>
            </a:r>
            <a:endParaRPr lang="en-US"/>
          </a:p>
        </p:txBody>
      </p:sp>
      <p:sp>
        <p:nvSpPr>
          <p:cNvPr id="3" name="Subtitle 2">
            <a:extLst>
              <a:ext uri="{FF2B5EF4-FFF2-40B4-BE49-F238E27FC236}">
                <a16:creationId xmlns:a16="http://schemas.microsoft.com/office/drawing/2014/main" id="{0D9F643D-6F90-4542-935C-915F256D78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040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screenshot of text&#10;&#10;Description generated with very high confidence">
            <a:extLst>
              <a:ext uri="{FF2B5EF4-FFF2-40B4-BE49-F238E27FC236}">
                <a16:creationId xmlns:a16="http://schemas.microsoft.com/office/drawing/2014/main" id="{455CEE28-074C-4621-A329-D9886BE5925D}"/>
              </a:ext>
            </a:extLst>
          </p:cNvPr>
          <p:cNvPicPr>
            <a:picLocks noGrp="1" noChangeAspect="1"/>
          </p:cNvPicPr>
          <p:nvPr>
            <p:ph type="pic" sz="quarter" idx="10"/>
          </p:nvPr>
        </p:nvPicPr>
        <p:blipFill rotWithShape="1">
          <a:blip r:embed="rId3"/>
          <a:srcRect l="16667" r="16667"/>
          <a:stretch/>
        </p:blipFill>
        <p:spPr>
          <a:prstGeom prst="rect">
            <a:avLst/>
          </a:prstGeom>
        </p:spPr>
      </p:pic>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Service Users</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AFAAE850-AA30-4F14-A34C-265626B7B8B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4675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close up of text on a white background&#10;&#10;Description generated with high confidence">
            <a:extLst>
              <a:ext uri="{FF2B5EF4-FFF2-40B4-BE49-F238E27FC236}">
                <a16:creationId xmlns:a16="http://schemas.microsoft.com/office/drawing/2014/main" id="{2D5F8A81-1787-47C7-8ECE-1616CC62D614}"/>
              </a:ext>
            </a:extLst>
          </p:cNvPr>
          <p:cNvPicPr>
            <a:picLocks noGrp="1" noChangeAspect="1"/>
          </p:cNvPicPr>
          <p:nvPr>
            <p:ph type="pic" sz="quarter" idx="10"/>
          </p:nvPr>
        </p:nvPicPr>
        <p:blipFill rotWithShape="1">
          <a:blip r:embed="rId3"/>
          <a:srcRect t="7813" b="7813"/>
          <a:stretch/>
        </p:blipFill>
        <p:spPr>
          <a:prstGeom prst="rect">
            <a:avLst/>
          </a:prstGeom>
        </p:spPr>
      </p:pic>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dirty="0">
                <a:latin typeface="Museo 500"/>
              </a:rPr>
              <a:t>Local Partners</a:t>
            </a:r>
            <a:endParaRPr lang="en-US" dirty="0"/>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5A129DB5-691C-4991-AC5B-2952CF18818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89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close up of text on a white background&#10;&#10;Description generated with very high confidence">
            <a:extLst>
              <a:ext uri="{FF2B5EF4-FFF2-40B4-BE49-F238E27FC236}">
                <a16:creationId xmlns:a16="http://schemas.microsoft.com/office/drawing/2014/main" id="{0BD0F5FC-B369-4D93-A7FC-D64F9C1364B7}"/>
              </a:ext>
            </a:extLst>
          </p:cNvPr>
          <p:cNvPicPr>
            <a:picLocks noGrp="1" noChangeAspect="1"/>
          </p:cNvPicPr>
          <p:nvPr>
            <p:ph type="pic" sz="quarter" idx="10"/>
          </p:nvPr>
        </p:nvPicPr>
        <p:blipFill rotWithShape="1">
          <a:blip r:embed="rId2"/>
          <a:srcRect t="7813" b="7813"/>
          <a:stretch/>
        </p:blipFill>
        <p:spPr>
          <a:prstGeom prst="rect">
            <a:avLst/>
          </a:prstGeom>
        </p:spPr>
      </p:pic>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Customer Service Officers</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7" name="Rectangle 1"/>
          <p:cNvSpPr>
            <a:spLocks noChangeArrowheads="1"/>
          </p:cNvSpPr>
          <p:nvPr/>
        </p:nvSpPr>
        <p:spPr bwMode="auto">
          <a:xfrm>
            <a:off x="4534711" y="16778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 Placeholder 8">
            <a:extLst>
              <a:ext uri="{FF2B5EF4-FFF2-40B4-BE49-F238E27FC236}">
                <a16:creationId xmlns:a16="http://schemas.microsoft.com/office/drawing/2014/main" id="{AA255E8B-0C87-44BD-AA7A-2B833B6AC1C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1350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close up of text on a white background&#10;&#10;Description generated with high confidence">
            <a:extLst>
              <a:ext uri="{FF2B5EF4-FFF2-40B4-BE49-F238E27FC236}">
                <a16:creationId xmlns:a16="http://schemas.microsoft.com/office/drawing/2014/main" id="{5CEACEB0-55A9-495D-8769-1E1962260ED6}"/>
              </a:ext>
            </a:extLst>
          </p:cNvPr>
          <p:cNvPicPr>
            <a:picLocks noGrp="1" noChangeAspect="1"/>
          </p:cNvPicPr>
          <p:nvPr>
            <p:ph type="pic" sz="quarter" idx="10"/>
          </p:nvPr>
        </p:nvPicPr>
        <p:blipFill rotWithShape="1">
          <a:blip r:embed="rId2"/>
          <a:srcRect t="7813" b="7813"/>
          <a:stretch/>
        </p:blipFill>
        <p:spPr>
          <a:prstGeom prst="rect">
            <a:avLst/>
          </a:prstGeom>
        </p:spPr>
      </p:pic>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dirty="0">
                <a:latin typeface="Museo 500"/>
              </a:rPr>
              <a:t>Internal Teams</a:t>
            </a:r>
            <a:endParaRPr lang="en-US" dirty="0"/>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7512BE02-AD8C-4A6B-834F-131F9A6BD03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7675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close up of text on a white background&#10;&#10;Description generated with high confidence">
            <a:extLst>
              <a:ext uri="{FF2B5EF4-FFF2-40B4-BE49-F238E27FC236}">
                <a16:creationId xmlns:a16="http://schemas.microsoft.com/office/drawing/2014/main" id="{5CEACEB0-55A9-495D-8769-1E1962260ED6}"/>
              </a:ext>
            </a:extLst>
          </p:cNvPr>
          <p:cNvPicPr>
            <a:picLocks noGrp="1" noChangeAspect="1"/>
          </p:cNvPicPr>
          <p:nvPr>
            <p:ph type="pic" sz="quarter" idx="10"/>
          </p:nvPr>
        </p:nvPicPr>
        <p:blipFill rotWithShape="1">
          <a:blip r:embed="rId2"/>
          <a:srcRect t="7813" b="7813"/>
          <a:stretch/>
        </p:blipFill>
        <p:spPr>
          <a:prstGeom prst="rect">
            <a:avLst/>
          </a:prstGeom>
        </p:spPr>
      </p:pic>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dirty="0">
                <a:latin typeface="Museo 500"/>
              </a:rPr>
              <a:t>Homelessness Officers</a:t>
            </a:r>
            <a:endParaRPr lang="en-US" dirty="0"/>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520603B5-C23B-48A6-A9F9-2808954BCD1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4226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Example practice from elsewhere</a:t>
            </a:r>
            <a:endParaRPr lang="en-GB"/>
          </a:p>
        </p:txBody>
      </p:sp>
      <p:sp>
        <p:nvSpPr>
          <p:cNvPr id="2" name="Text Placeholder 4">
            <a:extLst>
              <a:ext uri="{FF2B5EF4-FFF2-40B4-BE49-F238E27FC236}">
                <a16:creationId xmlns:a16="http://schemas.microsoft.com/office/drawing/2014/main" id="{80495A3C-F07F-45AC-9042-9B4F3EC576D1}"/>
              </a:ext>
            </a:extLst>
          </p:cNvPr>
          <p:cNvSpPr txBox="1">
            <a:spLocks/>
          </p:cNvSpPr>
          <p:nvPr/>
        </p:nvSpPr>
        <p:spPr>
          <a:xfrm>
            <a:off x="453201" y="1286744"/>
            <a:ext cx="11238267" cy="46529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Some local authorities have 3rd sector agencies co-located within the housing options service (e.g. Solace and Shelter with LB Southwark) or other statutory services like JCP</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Service navigators help reimagine the homelessness sector from the service user's perspective and give them more control over what support they receive. This can include specific 'navigator' roles embedded within the community and other areas but also high quality information, advice and guidance to support people to access services. This can often include service directories, resource packs or a map of local services and how each can assist someone. Increasingly, local authorities are looking at how digital solutions can support this as well.</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Early identification of those at risk of homelessness. Uses council data and predictive analytics to identify households most at risk of entering homelessness. Enables local authorities to contact those identified sensitively and target earlier intervention and prevention as well as monitor the efficacy of the interventions made e.g. online self-help or referrals to community support</a:t>
            </a:r>
          </a:p>
          <a:p>
            <a:pPr marL="285750" indent="-285750">
              <a:lnSpc>
                <a:spcPct val="100000"/>
              </a:lnSpc>
              <a:spcBef>
                <a:spcPts val="0"/>
              </a:spcBef>
              <a:buFont typeface="Arial" panose="020B0604020202020204" pitchFamily="34" charset="0"/>
              <a:buChar char="•"/>
              <a:defRPr/>
            </a:pPr>
            <a:r>
              <a:rPr lang="en-US" sz="1400" dirty="0" err="1">
                <a:solidFill>
                  <a:srgbClr val="404041"/>
                </a:solidFill>
                <a:latin typeface="Museo Sans 500"/>
              </a:rPr>
              <a:t>Luton</a:t>
            </a:r>
            <a:r>
              <a:rPr lang="en-US" sz="1400" dirty="0">
                <a:solidFill>
                  <a:srgbClr val="404041"/>
                </a:solidFill>
                <a:latin typeface="Museo Sans 500"/>
              </a:rPr>
              <a:t> are designing an online self-help tool on the council’s website to help direct people with higher levels of resilience/capability to self-serve. They have prototyped an early version of what the self-help might contain (for example raising awareness of risk of financial or housing insecurity, a budget calculator, actions and tips to prevent homelessness) and now want to develop it. This will also include a "support checker" to help residents understand the severity of their situation and direct them to the type of support they need. They have been prototyping different kinds of questions and phrasing that would resonate with customers as a user needs to become aware of their own risk (as many people would not identify with the term ‘homeless’)</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Local authorities are using various methods to increase access to advice and assistance and widen the reach of the service from single physical locations. Methods include home visits, 'floating' mobile advice or outreach surgeries and options officers co-located in partner </a:t>
            </a:r>
            <a:r>
              <a:rPr lang="en-US" sz="1400" dirty="0" err="1">
                <a:solidFill>
                  <a:srgbClr val="404041"/>
                </a:solidFill>
                <a:latin typeface="Museo Sans 500"/>
              </a:rPr>
              <a:t>organisations</a:t>
            </a:r>
            <a:r>
              <a:rPr lang="en-US" sz="1400" dirty="0">
                <a:solidFill>
                  <a:srgbClr val="404041"/>
                </a:solidFill>
                <a:latin typeface="Museo Sans 500"/>
              </a:rPr>
              <a:t> advising on early signs of homelessness. The purpose is to improve accessibility and resolve housing problems before they become a tangible threat of homelessness </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Motivational interviewing skills and training, including trauma informed and strength-based approaches</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Pre-interview packs and information provided to customers</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Publishing service standards detailing what service users can expect - these should be co-produced with service users, monitored by local authorities and audited. Need to be user-friendly and time based</a:t>
            </a:r>
            <a:endParaRPr lang="en-US" sz="1400" dirty="0">
              <a:solidFill>
                <a:srgbClr val="404041"/>
              </a:solidFill>
            </a:endParaRPr>
          </a:p>
          <a:p>
            <a:pPr marL="285750" indent="-285750">
              <a:lnSpc>
                <a:spcPct val="100000"/>
              </a:lnSpc>
              <a:spcBef>
                <a:spcPts val="0"/>
              </a:spcBef>
              <a:buFont typeface="Arial" panose="020B0604020202020204" pitchFamily="34" charset="0"/>
              <a:buChar char="•"/>
              <a:defRPr/>
            </a:pPr>
            <a:endParaRPr lang="en-US" sz="1400">
              <a:solidFill>
                <a:srgbClr val="404041"/>
              </a:solidFill>
              <a:latin typeface="Museo Sans 500"/>
            </a:endParaRPr>
          </a:p>
        </p:txBody>
      </p:sp>
    </p:spTree>
    <p:extLst>
      <p:ext uri="{BB962C8B-B14F-4D97-AF65-F5344CB8AC3E}">
        <p14:creationId xmlns:p14="http://schemas.microsoft.com/office/powerpoint/2010/main" val="195976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AD22-AA12-45C5-8216-6D2106442265}"/>
              </a:ext>
            </a:extLst>
          </p:cNvPr>
          <p:cNvSpPr>
            <a:spLocks noGrp="1"/>
          </p:cNvSpPr>
          <p:nvPr>
            <p:ph type="ctrTitle"/>
          </p:nvPr>
        </p:nvSpPr>
        <p:spPr/>
        <p:txBody>
          <a:bodyPr/>
          <a:lstStyle/>
          <a:p>
            <a:r>
              <a:rPr lang="en-US">
                <a:latin typeface="Museo Sans 500"/>
              </a:rPr>
              <a:t>User Needs</a:t>
            </a:r>
            <a:endParaRPr lang="en-US"/>
          </a:p>
        </p:txBody>
      </p:sp>
      <p:sp>
        <p:nvSpPr>
          <p:cNvPr id="3" name="Subtitle 2">
            <a:extLst>
              <a:ext uri="{FF2B5EF4-FFF2-40B4-BE49-F238E27FC236}">
                <a16:creationId xmlns:a16="http://schemas.microsoft.com/office/drawing/2014/main" id="{336E2A3F-0CAA-4827-9274-141B5E49E6F1}"/>
              </a:ext>
            </a:extLst>
          </p:cNvPr>
          <p:cNvSpPr>
            <a:spLocks noGrp="1"/>
          </p:cNvSpPr>
          <p:nvPr>
            <p:ph type="subTitle" idx="1"/>
          </p:nvPr>
        </p:nvSpPr>
        <p:spPr/>
        <p:txBody>
          <a:bodyPr vert="horz" lIns="91440" tIns="45720" rIns="91440" bIns="45720" rtlCol="0" anchor="t">
            <a:noAutofit/>
          </a:bodyPr>
          <a:lstStyle/>
          <a:p>
            <a:r>
              <a:rPr lang="en-US">
                <a:latin typeface="Museo Sans 500"/>
              </a:rPr>
              <a:t>(At each stage of the user's journey)</a:t>
            </a:r>
            <a:endParaRPr lang="en-US"/>
          </a:p>
        </p:txBody>
      </p:sp>
    </p:spTree>
    <p:extLst>
      <p:ext uri="{BB962C8B-B14F-4D97-AF65-F5344CB8AC3E}">
        <p14:creationId xmlns:p14="http://schemas.microsoft.com/office/powerpoint/2010/main" val="3584084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5"/>
          </p:nvPr>
        </p:nvSpPr>
        <p:spPr/>
        <p:txBody>
          <a:bodyPr vert="horz" lIns="91440" tIns="45720" rIns="91440" bIns="45720" rtlCol="0" anchor="t">
            <a:normAutofit/>
          </a:bodyPr>
          <a:lstStyle/>
          <a:p>
            <a:endParaRPr lang="en-US">
              <a:latin typeface="Museo 500"/>
            </a:endParaRPr>
          </a:p>
        </p:txBody>
      </p:sp>
      <p:sp>
        <p:nvSpPr>
          <p:cNvPr id="5" name="Text Placeholder 4">
            <a:extLst>
              <a:ext uri="{FF2B5EF4-FFF2-40B4-BE49-F238E27FC236}">
                <a16:creationId xmlns:a16="http://schemas.microsoft.com/office/drawing/2014/main" id="{7F09B711-095E-4D23-8881-BB9471FBB217}"/>
              </a:ext>
            </a:extLst>
          </p:cNvPr>
          <p:cNvSpPr>
            <a:spLocks noGrp="1"/>
          </p:cNvSpPr>
          <p:nvPr>
            <p:ph type="body" sz="quarter" idx="16"/>
          </p:nvPr>
        </p:nvSpPr>
        <p:spPr/>
        <p:txBody>
          <a:bodyPr/>
          <a:lstStyle/>
          <a:p>
            <a:endParaRPr lang="en-US"/>
          </a:p>
        </p:txBody>
      </p:sp>
      <p:sp>
        <p:nvSpPr>
          <p:cNvPr id="47" name="Subtitle 2">
            <a:extLst>
              <a:ext uri="{FF2B5EF4-FFF2-40B4-BE49-F238E27FC236}">
                <a16:creationId xmlns:a16="http://schemas.microsoft.com/office/drawing/2014/main" id="{33F55487-387C-410A-AE4E-EC4341467E5D}"/>
              </a:ext>
            </a:extLst>
          </p:cNvPr>
          <p:cNvSpPr txBox="1">
            <a:spLocks/>
          </p:cNvSpPr>
          <p:nvPr/>
        </p:nvSpPr>
        <p:spPr>
          <a:xfrm>
            <a:off x="452967" y="216649"/>
            <a:ext cx="5386917" cy="5540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1"/>
                </a:solidFill>
                <a:latin typeface="Museo 500"/>
              </a:rPr>
              <a:t>Aware</a:t>
            </a:r>
          </a:p>
        </p:txBody>
      </p:sp>
    </p:spTree>
    <p:extLst>
      <p:ext uri="{BB962C8B-B14F-4D97-AF65-F5344CB8AC3E}">
        <p14:creationId xmlns:p14="http://schemas.microsoft.com/office/powerpoint/2010/main" val="148403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ACB92-88ED-47D7-90A4-B1C7C1E97137}"/>
              </a:ext>
            </a:extLst>
          </p:cNvPr>
          <p:cNvSpPr>
            <a:spLocks noGrp="1"/>
          </p:cNvSpPr>
          <p:nvPr>
            <p:ph type="ctrTitle"/>
          </p:nvPr>
        </p:nvSpPr>
        <p:spPr/>
        <p:txBody>
          <a:bodyPr/>
          <a:lstStyle/>
          <a:p>
            <a:r>
              <a:rPr lang="en-US">
                <a:latin typeface="Museo Sans 500"/>
              </a:rPr>
              <a:t>Context</a:t>
            </a:r>
            <a:endParaRPr lang="en-US"/>
          </a:p>
        </p:txBody>
      </p:sp>
      <p:sp>
        <p:nvSpPr>
          <p:cNvPr id="2" name="Text Placeholder 1">
            <a:extLst>
              <a:ext uri="{FF2B5EF4-FFF2-40B4-BE49-F238E27FC236}">
                <a16:creationId xmlns:a16="http://schemas.microsoft.com/office/drawing/2014/main" id="{68C59BEC-F5CB-4607-90A9-ABE4B5D93B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37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5"/>
          </p:nvPr>
        </p:nvSpPr>
        <p:spPr/>
        <p:txBody>
          <a:bodyPr vert="horz" lIns="91440" tIns="45720" rIns="91440" bIns="45720" rtlCol="0" anchor="t">
            <a:normAutofit/>
          </a:bodyPr>
          <a:lstStyle/>
          <a:p>
            <a:endParaRPr lang="en-US">
              <a:latin typeface="Museo 500"/>
            </a:endParaRPr>
          </a:p>
        </p:txBody>
      </p:sp>
      <p:sp>
        <p:nvSpPr>
          <p:cNvPr id="5" name="Text Placeholder 4">
            <a:extLst>
              <a:ext uri="{FF2B5EF4-FFF2-40B4-BE49-F238E27FC236}">
                <a16:creationId xmlns:a16="http://schemas.microsoft.com/office/drawing/2014/main" id="{7F09B711-095E-4D23-8881-BB9471FBB217}"/>
              </a:ext>
            </a:extLst>
          </p:cNvPr>
          <p:cNvSpPr>
            <a:spLocks noGrp="1"/>
          </p:cNvSpPr>
          <p:nvPr>
            <p:ph type="body" sz="quarter" idx="16"/>
          </p:nvPr>
        </p:nvSpPr>
        <p:spPr/>
        <p:txBody>
          <a:bodyPr/>
          <a:lstStyle/>
          <a:p>
            <a:endParaRPr lang="en-US"/>
          </a:p>
        </p:txBody>
      </p:sp>
      <p:sp>
        <p:nvSpPr>
          <p:cNvPr id="47" name="Subtitle 2">
            <a:extLst>
              <a:ext uri="{FF2B5EF4-FFF2-40B4-BE49-F238E27FC236}">
                <a16:creationId xmlns:a16="http://schemas.microsoft.com/office/drawing/2014/main" id="{33F55487-387C-410A-AE4E-EC4341467E5D}"/>
              </a:ext>
            </a:extLst>
          </p:cNvPr>
          <p:cNvSpPr txBox="1">
            <a:spLocks/>
          </p:cNvSpPr>
          <p:nvPr/>
        </p:nvSpPr>
        <p:spPr>
          <a:xfrm>
            <a:off x="452967" y="216649"/>
            <a:ext cx="5386917" cy="5540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EB2227"/>
                </a:solidFill>
                <a:effectLst/>
                <a:uLnTx/>
                <a:uFillTx/>
                <a:latin typeface="Museo 500"/>
                <a:ea typeface="+mn-ea"/>
                <a:cs typeface="+mn-cs"/>
              </a:rPr>
              <a:t>Initial Approach &amp; Triage</a:t>
            </a:r>
          </a:p>
        </p:txBody>
      </p:sp>
    </p:spTree>
    <p:extLst>
      <p:ext uri="{BB962C8B-B14F-4D97-AF65-F5344CB8AC3E}">
        <p14:creationId xmlns:p14="http://schemas.microsoft.com/office/powerpoint/2010/main" val="384291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5"/>
          </p:nvPr>
        </p:nvSpPr>
        <p:spPr/>
        <p:txBody>
          <a:bodyPr vert="horz" lIns="91440" tIns="45720" rIns="91440" bIns="45720" rtlCol="0" anchor="t">
            <a:normAutofit/>
          </a:bodyPr>
          <a:lstStyle/>
          <a:p>
            <a:endParaRPr lang="en-US">
              <a:latin typeface="Museo 500"/>
            </a:endParaRPr>
          </a:p>
        </p:txBody>
      </p:sp>
      <p:sp>
        <p:nvSpPr>
          <p:cNvPr id="5" name="Text Placeholder 4">
            <a:extLst>
              <a:ext uri="{FF2B5EF4-FFF2-40B4-BE49-F238E27FC236}">
                <a16:creationId xmlns:a16="http://schemas.microsoft.com/office/drawing/2014/main" id="{7F09B711-095E-4D23-8881-BB9471FBB217}"/>
              </a:ext>
            </a:extLst>
          </p:cNvPr>
          <p:cNvSpPr>
            <a:spLocks noGrp="1"/>
          </p:cNvSpPr>
          <p:nvPr>
            <p:ph type="body" sz="quarter" idx="16"/>
          </p:nvPr>
        </p:nvSpPr>
        <p:spPr/>
        <p:txBody>
          <a:bodyPr/>
          <a:lstStyle/>
          <a:p>
            <a:endParaRPr lang="en-US"/>
          </a:p>
        </p:txBody>
      </p:sp>
      <p:sp>
        <p:nvSpPr>
          <p:cNvPr id="47" name="Subtitle 2">
            <a:extLst>
              <a:ext uri="{FF2B5EF4-FFF2-40B4-BE49-F238E27FC236}">
                <a16:creationId xmlns:a16="http://schemas.microsoft.com/office/drawing/2014/main" id="{33F55487-387C-410A-AE4E-EC4341467E5D}"/>
              </a:ext>
            </a:extLst>
          </p:cNvPr>
          <p:cNvSpPr txBox="1">
            <a:spLocks/>
          </p:cNvSpPr>
          <p:nvPr/>
        </p:nvSpPr>
        <p:spPr>
          <a:xfrm>
            <a:off x="452967" y="216649"/>
            <a:ext cx="5386917" cy="5540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1"/>
                </a:solidFill>
                <a:latin typeface="Museo 500"/>
              </a:rPr>
              <a:t>Appointment</a:t>
            </a:r>
          </a:p>
        </p:txBody>
      </p:sp>
    </p:spTree>
    <p:extLst>
      <p:ext uri="{BB962C8B-B14F-4D97-AF65-F5344CB8AC3E}">
        <p14:creationId xmlns:p14="http://schemas.microsoft.com/office/powerpoint/2010/main" val="263653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8405-C38B-41A6-B01C-921DD2E0877A}"/>
              </a:ext>
            </a:extLst>
          </p:cNvPr>
          <p:cNvSpPr>
            <a:spLocks noGrp="1"/>
          </p:cNvSpPr>
          <p:nvPr>
            <p:ph type="ctrTitle"/>
          </p:nvPr>
        </p:nvSpPr>
        <p:spPr/>
        <p:txBody>
          <a:bodyPr/>
          <a:lstStyle/>
          <a:p>
            <a:r>
              <a:rPr lang="en-US">
                <a:latin typeface="Museo Sans 500"/>
              </a:rPr>
              <a:t>Outstanding questions</a:t>
            </a:r>
            <a:endParaRPr lang="en-US"/>
          </a:p>
        </p:txBody>
      </p:sp>
      <p:sp>
        <p:nvSpPr>
          <p:cNvPr id="3" name="Subtitle 2">
            <a:extLst>
              <a:ext uri="{FF2B5EF4-FFF2-40B4-BE49-F238E27FC236}">
                <a16:creationId xmlns:a16="http://schemas.microsoft.com/office/drawing/2014/main" id="{80F23F29-ACD7-49B4-B8A1-45E64380E4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227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What we don't know</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000B9632-CD5C-40FC-B85B-3996BD14D41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173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ACB92-88ED-47D7-90A4-B1C7C1E97137}"/>
              </a:ext>
            </a:extLst>
          </p:cNvPr>
          <p:cNvSpPr>
            <a:spLocks noGrp="1"/>
          </p:cNvSpPr>
          <p:nvPr>
            <p:ph type="ctrTitle"/>
          </p:nvPr>
        </p:nvSpPr>
        <p:spPr/>
        <p:txBody>
          <a:bodyPr/>
          <a:lstStyle/>
          <a:p>
            <a:r>
              <a:rPr lang="en-US" dirty="0">
                <a:latin typeface="Museo Sans 500"/>
              </a:rPr>
              <a:t>Improvements &amp; opportunities</a:t>
            </a:r>
            <a:endParaRPr lang="en-US" dirty="0"/>
          </a:p>
        </p:txBody>
      </p:sp>
      <p:sp>
        <p:nvSpPr>
          <p:cNvPr id="2" name="Text Placeholder 1">
            <a:extLst>
              <a:ext uri="{FF2B5EF4-FFF2-40B4-BE49-F238E27FC236}">
                <a16:creationId xmlns:a16="http://schemas.microsoft.com/office/drawing/2014/main" id="{68C59BEC-F5CB-4607-90A9-ABE4B5D93B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791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dirty="0">
                <a:latin typeface="Museo 500"/>
              </a:rPr>
              <a:t>Short term improvements</a:t>
            </a:r>
            <a:endParaRPr lang="en-US" dirty="0"/>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5D7D99C0-679F-4C24-BBF8-7AF82BD976B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0839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dirty="0">
                <a:latin typeface="Museo 500"/>
              </a:rPr>
              <a:t>Design Opportunities</a:t>
            </a:r>
            <a:endParaRPr lang="en-US" dirty="0"/>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B2B4B1C8-C7C5-4B05-B6B0-B7C49AE0C5D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04839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F978-F619-4207-A5ED-D5E00FF131E5}"/>
              </a:ext>
            </a:extLst>
          </p:cNvPr>
          <p:cNvSpPr>
            <a:spLocks noGrp="1"/>
          </p:cNvSpPr>
          <p:nvPr>
            <p:ph type="ctrTitle"/>
          </p:nvPr>
        </p:nvSpPr>
        <p:spPr/>
        <p:txBody>
          <a:bodyPr/>
          <a:lstStyle/>
          <a:p>
            <a:r>
              <a:rPr lang="en-US">
                <a:latin typeface="Museo Sans 500"/>
              </a:rPr>
              <a:t>Business Outcomes</a:t>
            </a:r>
            <a:endParaRPr lang="en-US"/>
          </a:p>
        </p:txBody>
      </p:sp>
      <p:sp>
        <p:nvSpPr>
          <p:cNvPr id="3" name="Subtitle 2">
            <a:extLst>
              <a:ext uri="{FF2B5EF4-FFF2-40B4-BE49-F238E27FC236}">
                <a16:creationId xmlns:a16="http://schemas.microsoft.com/office/drawing/2014/main" id="{227CE6C8-9433-4AA7-8653-C106FB6C6F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0065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dirty="0">
                <a:latin typeface="Museo 500"/>
              </a:rPr>
              <a:t>Measures of success</a:t>
            </a:r>
            <a:endParaRPr lang="en-US" dirty="0"/>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2" name="Text Placeholder 4">
            <a:extLst>
              <a:ext uri="{FF2B5EF4-FFF2-40B4-BE49-F238E27FC236}">
                <a16:creationId xmlns:a16="http://schemas.microsoft.com/office/drawing/2014/main" id="{C39DBB40-7A2B-4C19-9FBE-A35848FBE8B3}"/>
              </a:ext>
            </a:extLst>
          </p:cNvPr>
          <p:cNvSpPr>
            <a:spLocks noGrp="1"/>
          </p:cNvSpPr>
          <p:nvPr>
            <p:ph type="body" sz="quarter" idx="14"/>
          </p:nvPr>
        </p:nvSpPr>
        <p:spPr>
          <a:xfrm>
            <a:off x="453201" y="1401763"/>
            <a:ext cx="10878833" cy="4652962"/>
          </a:xfrm>
        </p:spPr>
        <p:txBody>
          <a:bodyPr vert="horz" lIns="91440" tIns="45720" rIns="91440" bIns="45720" rtlCol="0" anchor="t">
            <a:noAutofit/>
          </a:bodyPr>
          <a:lstStyle/>
          <a:p>
            <a:pPr marL="342900" indent="-342900">
              <a:lnSpc>
                <a:spcPct val="100000"/>
              </a:lnSpc>
              <a:spcBef>
                <a:spcPts val="0"/>
              </a:spcBef>
              <a:buChar char="•"/>
            </a:pPr>
            <a:r>
              <a:rPr lang="en-US" sz="1600" b="1" dirty="0">
                <a:latin typeface="Museo Sans 500"/>
              </a:rPr>
              <a:t>Awareness of support </a:t>
            </a:r>
          </a:p>
          <a:p>
            <a:pPr marL="342900" indent="-342900">
              <a:lnSpc>
                <a:spcPct val="100000"/>
              </a:lnSpc>
              <a:spcBef>
                <a:spcPts val="0"/>
              </a:spcBef>
              <a:buChar char="•"/>
            </a:pPr>
            <a:r>
              <a:rPr lang="en-US" sz="1600" b="1" dirty="0">
                <a:latin typeface="Museo Sans 500"/>
              </a:rPr>
              <a:t>Accessibility of service</a:t>
            </a:r>
          </a:p>
          <a:p>
            <a:pPr marL="342900" indent="-342900">
              <a:lnSpc>
                <a:spcPct val="100000"/>
              </a:lnSpc>
              <a:spcBef>
                <a:spcPts val="0"/>
              </a:spcBef>
              <a:buChar char="•"/>
            </a:pPr>
            <a:r>
              <a:rPr lang="en-US" sz="1600" b="1" dirty="0">
                <a:latin typeface="Museo Sans 500"/>
              </a:rPr>
              <a:t>Quality of advice</a:t>
            </a:r>
            <a:endParaRPr lang="en-US" sz="1600" b="1" dirty="0"/>
          </a:p>
          <a:p>
            <a:pPr marL="342900" indent="-342900">
              <a:lnSpc>
                <a:spcPct val="100000"/>
              </a:lnSpc>
              <a:spcBef>
                <a:spcPts val="0"/>
              </a:spcBef>
              <a:buChar char="•"/>
            </a:pPr>
            <a:r>
              <a:rPr lang="en-US" sz="1600" b="1" dirty="0">
                <a:latin typeface="Museo Sans 500"/>
              </a:rPr>
              <a:t>Appropriate outcome of initial contacts </a:t>
            </a:r>
            <a:r>
              <a:rPr lang="en-US" sz="1600" b="1" dirty="0" err="1">
                <a:latin typeface="Museo Sans 500"/>
              </a:rPr>
              <a:t>inc.</a:t>
            </a:r>
            <a:r>
              <a:rPr lang="en-US" sz="1600" b="1" dirty="0">
                <a:latin typeface="Museo Sans 500"/>
              </a:rPr>
              <a:t> signposting and referrals to correct agencies</a:t>
            </a:r>
            <a:endParaRPr lang="en-US" sz="1600" b="1" dirty="0"/>
          </a:p>
          <a:p>
            <a:pPr marL="342900" indent="-342900">
              <a:lnSpc>
                <a:spcPct val="100000"/>
              </a:lnSpc>
              <a:spcBef>
                <a:spcPts val="0"/>
              </a:spcBef>
              <a:buChar char="•"/>
            </a:pPr>
            <a:r>
              <a:rPr lang="en-US" sz="1600" b="1" dirty="0">
                <a:latin typeface="Museo Sans 500"/>
              </a:rPr>
              <a:t>Management of expectations</a:t>
            </a:r>
          </a:p>
          <a:p>
            <a:pPr marL="342900" indent="-342900">
              <a:lnSpc>
                <a:spcPct val="100000"/>
              </a:lnSpc>
              <a:spcBef>
                <a:spcPts val="0"/>
              </a:spcBef>
              <a:buChar char="•"/>
            </a:pPr>
            <a:r>
              <a:rPr lang="en-US" sz="1600" b="1" dirty="0">
                <a:latin typeface="Museo Sans 500"/>
              </a:rPr>
              <a:t>Website performance</a:t>
            </a:r>
          </a:p>
          <a:p>
            <a:pPr marL="342900" indent="-342900">
              <a:lnSpc>
                <a:spcPct val="100000"/>
              </a:lnSpc>
              <a:spcBef>
                <a:spcPts val="0"/>
              </a:spcBef>
              <a:buChar char="•"/>
            </a:pPr>
            <a:r>
              <a:rPr lang="en-US" sz="1600" b="1" dirty="0">
                <a:latin typeface="Museo Sans 500"/>
              </a:rPr>
              <a:t>Customer feedback/ experience</a:t>
            </a:r>
          </a:p>
          <a:p>
            <a:pPr marL="342900" indent="-342900">
              <a:lnSpc>
                <a:spcPct val="100000"/>
              </a:lnSpc>
              <a:spcBef>
                <a:spcPts val="0"/>
              </a:spcBef>
              <a:buChar char="•"/>
            </a:pPr>
            <a:r>
              <a:rPr lang="en-US" sz="1600" b="1" dirty="0">
                <a:latin typeface="Museo Sans 500"/>
              </a:rPr>
              <a:t>Missed appointments</a:t>
            </a:r>
          </a:p>
          <a:p>
            <a:endParaRPr lang="en-US" sz="1600">
              <a:latin typeface="Museo Sans 500"/>
            </a:endParaRPr>
          </a:p>
        </p:txBody>
      </p:sp>
      <p:sp>
        <p:nvSpPr>
          <p:cNvPr id="4" name="TextBox 3">
            <a:extLst>
              <a:ext uri="{FF2B5EF4-FFF2-40B4-BE49-F238E27FC236}">
                <a16:creationId xmlns:a16="http://schemas.microsoft.com/office/drawing/2014/main" id="{7E6CBF0F-1AA2-4377-8E90-B75FD7C92505}"/>
              </a:ext>
            </a:extLst>
          </p:cNvPr>
          <p:cNvSpPr txBox="1"/>
          <p:nvPr/>
        </p:nvSpPr>
        <p:spPr>
          <a:xfrm>
            <a:off x="8721306" y="907210"/>
            <a:ext cx="2743200" cy="46166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Define metrics</a:t>
            </a:r>
            <a:endParaRPr lang="en-US" dirty="0"/>
          </a:p>
        </p:txBody>
      </p:sp>
    </p:spTree>
    <p:extLst>
      <p:ext uri="{BB962C8B-B14F-4D97-AF65-F5344CB8AC3E}">
        <p14:creationId xmlns:p14="http://schemas.microsoft.com/office/powerpoint/2010/main" val="93500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dirty="0">
                <a:latin typeface="Museo 500"/>
              </a:rPr>
              <a:t>Current performance</a:t>
            </a:r>
            <a:endParaRPr lang="en-US" dirty="0"/>
          </a:p>
        </p:txBody>
      </p:sp>
    </p:spTree>
    <p:extLst>
      <p:ext uri="{BB962C8B-B14F-4D97-AF65-F5344CB8AC3E}">
        <p14:creationId xmlns:p14="http://schemas.microsoft.com/office/powerpoint/2010/main" val="83030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Background</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2" name="TextBox 1">
            <a:extLst>
              <a:ext uri="{FF2B5EF4-FFF2-40B4-BE49-F238E27FC236}">
                <a16:creationId xmlns:a16="http://schemas.microsoft.com/office/drawing/2014/main" id="{7177EEA8-332B-4099-AD20-6C517B660719}"/>
              </a:ext>
            </a:extLst>
          </p:cNvPr>
          <p:cNvSpPr txBox="1"/>
          <p:nvPr/>
        </p:nvSpPr>
        <p:spPr>
          <a:xfrm>
            <a:off x="503207" y="1417607"/>
            <a:ext cx="10136038" cy="36009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Arial"/>
                <a:cs typeface="Arial"/>
              </a:rPr>
              <a:t>Why the work is being done</a:t>
            </a:r>
            <a:r>
              <a:rPr lang="en-US" sz="1200" dirty="0">
                <a:latin typeface="Arial"/>
                <a:cs typeface="Arial"/>
              </a:rPr>
              <a:t> </a:t>
            </a:r>
          </a:p>
          <a:p>
            <a:endParaRPr lang="en-US" sz="1200">
              <a:latin typeface="Arial"/>
              <a:cs typeface="Arial"/>
            </a:endParaRPr>
          </a:p>
          <a:p>
            <a:r>
              <a:rPr lang="en" sz="1200" dirty="0">
                <a:latin typeface="Arial"/>
                <a:ea typeface="+mn-lt"/>
                <a:cs typeface="Arial"/>
              </a:rPr>
              <a:t>The current 'front door' model for accessing the homelessness service could be improved to better the experience for both customers and staff. There is currently high demand for the triage appointments and the initial approach is currently managed by customer services who provide light touch advice but also deal with other service areas and queries in an open environment. There is potential to improve the joint working relationship between the two teams to improve the initial parts of a customer's journey through the service. There is also potential to engage partners to provide more support &amp; advice rather than an approach to Rivers House being the ‘default’ route and better enable customers to support themselves with appropriate advice and information.</a:t>
            </a:r>
            <a:endParaRPr lang="en-US" sz="1200">
              <a:latin typeface="Arial"/>
              <a:ea typeface="+mn-lt"/>
              <a:cs typeface="Arial"/>
            </a:endParaRPr>
          </a:p>
          <a:p>
            <a:endParaRPr lang="en-US" sz="1200">
              <a:latin typeface="Arial"/>
              <a:cs typeface="Arial"/>
            </a:endParaRPr>
          </a:p>
          <a:p>
            <a:r>
              <a:rPr lang="en-US" sz="1200" b="1" dirty="0">
                <a:latin typeface="Arial"/>
                <a:cs typeface="Arial"/>
              </a:rPr>
              <a:t>Problem to be solved</a:t>
            </a:r>
            <a:r>
              <a:rPr lang="en-US" sz="1200" dirty="0">
                <a:latin typeface="Arial"/>
                <a:cs typeface="Arial"/>
              </a:rPr>
              <a:t> </a:t>
            </a:r>
          </a:p>
          <a:p>
            <a:endParaRPr lang="en-US" sz="1200">
              <a:latin typeface="Arial"/>
              <a:cs typeface="Arial"/>
            </a:endParaRPr>
          </a:p>
          <a:p>
            <a:r>
              <a:rPr lang="en-US" sz="1200" dirty="0">
                <a:latin typeface="Arial"/>
                <a:cs typeface="Arial"/>
              </a:rPr>
              <a:t>How might we redesign the 'approach' &amp; 'triage/ advice' stages of the customer's journey to better meet the needs of customers and staff? </a:t>
            </a:r>
          </a:p>
          <a:p>
            <a:endParaRPr lang="en-US" sz="1200">
              <a:latin typeface="Arial"/>
              <a:cs typeface="Arial"/>
            </a:endParaRPr>
          </a:p>
          <a:p>
            <a:r>
              <a:rPr lang="en-US" sz="1200" b="1" dirty="0">
                <a:latin typeface="Arial"/>
                <a:cs typeface="Arial"/>
              </a:rPr>
              <a:t>Who the users are and what they need to do</a:t>
            </a:r>
            <a:r>
              <a:rPr lang="en-US" sz="1200" dirty="0">
                <a:latin typeface="Arial"/>
                <a:cs typeface="Arial"/>
              </a:rPr>
              <a:t> </a:t>
            </a:r>
          </a:p>
          <a:p>
            <a:endParaRPr lang="en-US" sz="1200">
              <a:latin typeface="Arial"/>
              <a:cs typeface="Arial"/>
            </a:endParaRPr>
          </a:p>
          <a:p>
            <a:r>
              <a:rPr lang="en-US" sz="1200">
                <a:latin typeface="Arial"/>
                <a:cs typeface="Arial"/>
              </a:rPr>
              <a:t>Users are anyone approaching the service through any channel - both those with a need for accommodation or assistance in obtaining accommodation (triggering a homelessness application) and those that do not meet this threshold </a:t>
            </a:r>
          </a:p>
          <a:p>
            <a:endParaRPr lang="en-US" sz="1200">
              <a:latin typeface="Arial"/>
              <a:cs typeface="Arial"/>
            </a:endParaRPr>
          </a:p>
          <a:p>
            <a:r>
              <a:rPr lang="en-US" sz="1200" b="1">
                <a:latin typeface="Arial"/>
                <a:cs typeface="Arial"/>
              </a:rPr>
              <a:t>Any work that’s already been done</a:t>
            </a:r>
            <a:r>
              <a:rPr lang="en-US" sz="1200">
                <a:latin typeface="Arial"/>
                <a:cs typeface="Arial"/>
              </a:rPr>
              <a:t> </a:t>
            </a:r>
          </a:p>
        </p:txBody>
      </p:sp>
    </p:spTree>
    <p:extLst>
      <p:ext uri="{BB962C8B-B14F-4D97-AF65-F5344CB8AC3E}">
        <p14:creationId xmlns:p14="http://schemas.microsoft.com/office/powerpoint/2010/main" val="900195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8405-C38B-41A6-B01C-921DD2E0877A}"/>
              </a:ext>
            </a:extLst>
          </p:cNvPr>
          <p:cNvSpPr>
            <a:spLocks noGrp="1"/>
          </p:cNvSpPr>
          <p:nvPr>
            <p:ph type="ctrTitle"/>
          </p:nvPr>
        </p:nvSpPr>
        <p:spPr/>
        <p:txBody>
          <a:bodyPr/>
          <a:lstStyle/>
          <a:p>
            <a:r>
              <a:rPr lang="en-US">
                <a:latin typeface="Museo Sans 500"/>
              </a:rPr>
              <a:t>Plan &amp; next steps</a:t>
            </a:r>
            <a:endParaRPr lang="en-US"/>
          </a:p>
        </p:txBody>
      </p:sp>
      <p:sp>
        <p:nvSpPr>
          <p:cNvPr id="3" name="Subtitle 2">
            <a:extLst>
              <a:ext uri="{FF2B5EF4-FFF2-40B4-BE49-F238E27FC236}">
                <a16:creationId xmlns:a16="http://schemas.microsoft.com/office/drawing/2014/main" id="{80F23F29-ACD7-49B4-B8A1-45E64380E4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739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Delivery Plan</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graphicFrame>
        <p:nvGraphicFramePr>
          <p:cNvPr id="2" name="Table 3">
            <a:extLst>
              <a:ext uri="{FF2B5EF4-FFF2-40B4-BE49-F238E27FC236}">
                <a16:creationId xmlns:a16="http://schemas.microsoft.com/office/drawing/2014/main" id="{D9C586F0-6F60-4103-8C97-F3E3622B08E6}"/>
              </a:ext>
            </a:extLst>
          </p:cNvPr>
          <p:cNvGraphicFramePr>
            <a:graphicFrameLocks noGrp="1"/>
          </p:cNvGraphicFramePr>
          <p:nvPr/>
        </p:nvGraphicFramePr>
        <p:xfrm>
          <a:off x="602699" y="1642527"/>
          <a:ext cx="11173260" cy="741679"/>
        </p:xfrm>
        <a:graphic>
          <a:graphicData uri="http://schemas.openxmlformats.org/drawingml/2006/table">
            <a:tbl>
              <a:tblPr firstRow="1" bandRow="1">
                <a:tableStyleId>{5C22544A-7EE6-4342-B048-85BDC9FD1C3A}</a:tableStyleId>
              </a:tblPr>
              <a:tblGrid>
                <a:gridCol w="1117326">
                  <a:extLst>
                    <a:ext uri="{9D8B030D-6E8A-4147-A177-3AD203B41FA5}">
                      <a16:colId xmlns:a16="http://schemas.microsoft.com/office/drawing/2014/main" val="315207399"/>
                    </a:ext>
                  </a:extLst>
                </a:gridCol>
                <a:gridCol w="1117326">
                  <a:extLst>
                    <a:ext uri="{9D8B030D-6E8A-4147-A177-3AD203B41FA5}">
                      <a16:colId xmlns:a16="http://schemas.microsoft.com/office/drawing/2014/main" val="2247471490"/>
                    </a:ext>
                  </a:extLst>
                </a:gridCol>
                <a:gridCol w="1117326">
                  <a:extLst>
                    <a:ext uri="{9D8B030D-6E8A-4147-A177-3AD203B41FA5}">
                      <a16:colId xmlns:a16="http://schemas.microsoft.com/office/drawing/2014/main" val="1746272989"/>
                    </a:ext>
                  </a:extLst>
                </a:gridCol>
                <a:gridCol w="1117326">
                  <a:extLst>
                    <a:ext uri="{9D8B030D-6E8A-4147-A177-3AD203B41FA5}">
                      <a16:colId xmlns:a16="http://schemas.microsoft.com/office/drawing/2014/main" val="3063792706"/>
                    </a:ext>
                  </a:extLst>
                </a:gridCol>
                <a:gridCol w="1117326">
                  <a:extLst>
                    <a:ext uri="{9D8B030D-6E8A-4147-A177-3AD203B41FA5}">
                      <a16:colId xmlns:a16="http://schemas.microsoft.com/office/drawing/2014/main" val="2561348428"/>
                    </a:ext>
                  </a:extLst>
                </a:gridCol>
                <a:gridCol w="1117326">
                  <a:extLst>
                    <a:ext uri="{9D8B030D-6E8A-4147-A177-3AD203B41FA5}">
                      <a16:colId xmlns:a16="http://schemas.microsoft.com/office/drawing/2014/main" val="4212166811"/>
                    </a:ext>
                  </a:extLst>
                </a:gridCol>
                <a:gridCol w="1117326">
                  <a:extLst>
                    <a:ext uri="{9D8B030D-6E8A-4147-A177-3AD203B41FA5}">
                      <a16:colId xmlns:a16="http://schemas.microsoft.com/office/drawing/2014/main" val="713310355"/>
                    </a:ext>
                  </a:extLst>
                </a:gridCol>
                <a:gridCol w="1117326">
                  <a:extLst>
                    <a:ext uri="{9D8B030D-6E8A-4147-A177-3AD203B41FA5}">
                      <a16:colId xmlns:a16="http://schemas.microsoft.com/office/drawing/2014/main" val="3622774878"/>
                    </a:ext>
                  </a:extLst>
                </a:gridCol>
                <a:gridCol w="1117326">
                  <a:extLst>
                    <a:ext uri="{9D8B030D-6E8A-4147-A177-3AD203B41FA5}">
                      <a16:colId xmlns:a16="http://schemas.microsoft.com/office/drawing/2014/main" val="3109184351"/>
                    </a:ext>
                  </a:extLst>
                </a:gridCol>
                <a:gridCol w="1117326">
                  <a:extLst>
                    <a:ext uri="{9D8B030D-6E8A-4147-A177-3AD203B41FA5}">
                      <a16:colId xmlns:a16="http://schemas.microsoft.com/office/drawing/2014/main" val="2183949572"/>
                    </a:ext>
                  </a:extLst>
                </a:gridCol>
              </a:tblGrid>
              <a:tr h="370839">
                <a:tc gridSpan="7">
                  <a:txBody>
                    <a:bodyPr/>
                    <a:lstStyle/>
                    <a:p>
                      <a:pPr lvl="0" algn="ctr">
                        <a:buNone/>
                      </a:pPr>
                      <a:r>
                        <a:rPr lang="en-US" sz="1400"/>
                        <a:t>2019</a:t>
                      </a:r>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gridSpan="3">
                  <a:txBody>
                    <a:bodyPr/>
                    <a:lstStyle/>
                    <a:p>
                      <a:pPr lvl="0" algn="ctr">
                        <a:buNone/>
                      </a:pPr>
                      <a:r>
                        <a:rPr lang="en-US" sz="1400"/>
                        <a:t>2020</a:t>
                      </a:r>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312588170"/>
                  </a:ext>
                </a:extLst>
              </a:tr>
              <a:tr h="370840">
                <a:tc>
                  <a:txBody>
                    <a:bodyPr/>
                    <a:lstStyle/>
                    <a:p>
                      <a:pPr algn="ctr"/>
                      <a:r>
                        <a:rPr lang="en-US" sz="1400"/>
                        <a:t>Jun</a:t>
                      </a:r>
                    </a:p>
                  </a:txBody>
                  <a:tcPr anchor="ctr"/>
                </a:tc>
                <a:tc>
                  <a:txBody>
                    <a:bodyPr/>
                    <a:lstStyle/>
                    <a:p>
                      <a:pPr algn="ctr"/>
                      <a:r>
                        <a:rPr lang="en-US" sz="1400"/>
                        <a:t>Jul</a:t>
                      </a:r>
                    </a:p>
                  </a:txBody>
                  <a:tcPr anchor="ctr"/>
                </a:tc>
                <a:tc>
                  <a:txBody>
                    <a:bodyPr/>
                    <a:lstStyle/>
                    <a:p>
                      <a:pPr algn="ctr"/>
                      <a:r>
                        <a:rPr lang="en-US" sz="1400"/>
                        <a:t>Aug</a:t>
                      </a:r>
                    </a:p>
                  </a:txBody>
                  <a:tcPr anchor="ctr"/>
                </a:tc>
                <a:tc>
                  <a:txBody>
                    <a:bodyPr/>
                    <a:lstStyle/>
                    <a:p>
                      <a:pPr algn="ctr"/>
                      <a:r>
                        <a:rPr lang="en-US" sz="1400"/>
                        <a:t>Sep</a:t>
                      </a:r>
                    </a:p>
                  </a:txBody>
                  <a:tcPr anchor="ctr"/>
                </a:tc>
                <a:tc>
                  <a:txBody>
                    <a:bodyPr/>
                    <a:lstStyle/>
                    <a:p>
                      <a:pPr algn="ctr"/>
                      <a:r>
                        <a:rPr lang="en-US" sz="1400"/>
                        <a:t>Oct</a:t>
                      </a:r>
                    </a:p>
                  </a:txBody>
                  <a:tcPr anchor="ctr"/>
                </a:tc>
                <a:tc>
                  <a:txBody>
                    <a:bodyPr/>
                    <a:lstStyle/>
                    <a:p>
                      <a:pPr algn="ctr"/>
                      <a:r>
                        <a:rPr lang="en-US" sz="1400"/>
                        <a:t>Nov</a:t>
                      </a:r>
                    </a:p>
                  </a:txBody>
                  <a:tcPr anchor="ctr"/>
                </a:tc>
                <a:tc>
                  <a:txBody>
                    <a:bodyPr/>
                    <a:lstStyle/>
                    <a:p>
                      <a:pPr algn="ctr"/>
                      <a:r>
                        <a:rPr lang="en-US" sz="1400"/>
                        <a:t>Dec</a:t>
                      </a:r>
                    </a:p>
                  </a:txBody>
                  <a:tcPr anchor="ctr"/>
                </a:tc>
                <a:tc>
                  <a:txBody>
                    <a:bodyPr/>
                    <a:lstStyle/>
                    <a:p>
                      <a:pPr algn="ctr"/>
                      <a:r>
                        <a:rPr lang="en-US" sz="1400"/>
                        <a:t>Jan</a:t>
                      </a:r>
                    </a:p>
                  </a:txBody>
                  <a:tcPr anchor="ctr"/>
                </a:tc>
                <a:tc>
                  <a:txBody>
                    <a:bodyPr/>
                    <a:lstStyle/>
                    <a:p>
                      <a:pPr algn="ctr"/>
                      <a:r>
                        <a:rPr lang="en-US" sz="1400"/>
                        <a:t>Feb</a:t>
                      </a:r>
                    </a:p>
                  </a:txBody>
                  <a:tcPr anchor="ctr"/>
                </a:tc>
                <a:tc>
                  <a:txBody>
                    <a:bodyPr/>
                    <a:lstStyle/>
                    <a:p>
                      <a:pPr algn="ctr"/>
                      <a:r>
                        <a:rPr lang="en-US" sz="1400"/>
                        <a:t>Mar</a:t>
                      </a:r>
                    </a:p>
                  </a:txBody>
                  <a:tcPr anchor="ctr"/>
                </a:tc>
                <a:extLst>
                  <a:ext uri="{0D108BD9-81ED-4DB2-BD59-A6C34878D82A}">
                    <a16:rowId xmlns:a16="http://schemas.microsoft.com/office/drawing/2014/main" val="44747520"/>
                  </a:ext>
                </a:extLst>
              </a:tr>
            </a:tbl>
          </a:graphicData>
        </a:graphic>
      </p:graphicFrame>
      <p:sp>
        <p:nvSpPr>
          <p:cNvPr id="7" name="Rectangle: Rounded Corners 6">
            <a:extLst>
              <a:ext uri="{FF2B5EF4-FFF2-40B4-BE49-F238E27FC236}">
                <a16:creationId xmlns:a16="http://schemas.microsoft.com/office/drawing/2014/main" id="{34F6F47D-12C3-40A5-9173-4441E7F924A3}"/>
              </a:ext>
            </a:extLst>
          </p:cNvPr>
          <p:cNvSpPr/>
          <p:nvPr/>
        </p:nvSpPr>
        <p:spPr>
          <a:xfrm>
            <a:off x="635479" y="2540479"/>
            <a:ext cx="9920375" cy="13946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a:solidFill>
                  <a:srgbClr val="404041"/>
                </a:solidFill>
                <a:ea typeface="+mn-lt"/>
                <a:cs typeface="+mn-lt"/>
              </a:rPr>
              <a:t>Reiterate purpose of the PHPs and value to officers and customers</a:t>
            </a:r>
            <a:endParaRPr lang="en-US" sz="1400" err="1">
              <a:solidFill>
                <a:srgbClr val="404041"/>
              </a:solidFill>
            </a:endParaRPr>
          </a:p>
        </p:txBody>
      </p:sp>
      <p:sp>
        <p:nvSpPr>
          <p:cNvPr id="14" name="Rectangle: Rounded Corners 13">
            <a:extLst>
              <a:ext uri="{FF2B5EF4-FFF2-40B4-BE49-F238E27FC236}">
                <a16:creationId xmlns:a16="http://schemas.microsoft.com/office/drawing/2014/main" id="{92300AD3-87A2-45EB-8053-F8A7D4ACD9B2}"/>
              </a:ext>
            </a:extLst>
          </p:cNvPr>
          <p:cNvSpPr/>
          <p:nvPr/>
        </p:nvSpPr>
        <p:spPr>
          <a:xfrm>
            <a:off x="635478" y="4050101"/>
            <a:ext cx="9920377" cy="13946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a:solidFill>
                  <a:srgbClr val="404041"/>
                </a:solidFill>
                <a:ea typeface="+mn-lt"/>
                <a:cs typeface="+mn-lt"/>
              </a:rPr>
              <a:t>Make best use of existing supporting tools to help officers</a:t>
            </a:r>
          </a:p>
          <a:p>
            <a:endParaRPr lang="en-US" sz="1400" b="1">
              <a:solidFill>
                <a:srgbClr val="404041"/>
              </a:solidFill>
              <a:ea typeface="+mn-lt"/>
              <a:cs typeface="+mn-lt"/>
            </a:endParaRPr>
          </a:p>
        </p:txBody>
      </p:sp>
      <p:sp>
        <p:nvSpPr>
          <p:cNvPr id="15" name="Rectangle: Rounded Corners 14">
            <a:extLst>
              <a:ext uri="{FF2B5EF4-FFF2-40B4-BE49-F238E27FC236}">
                <a16:creationId xmlns:a16="http://schemas.microsoft.com/office/drawing/2014/main" id="{7C273596-6A10-4AB8-BD76-B61DE315A728}"/>
              </a:ext>
            </a:extLst>
          </p:cNvPr>
          <p:cNvSpPr/>
          <p:nvPr/>
        </p:nvSpPr>
        <p:spPr>
          <a:xfrm>
            <a:off x="635477" y="5574100"/>
            <a:ext cx="9963509" cy="9755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a:solidFill>
                  <a:srgbClr val="404041"/>
                </a:solidFill>
                <a:ea typeface="+mn-lt"/>
                <a:cs typeface="+mn-lt"/>
              </a:rPr>
              <a:t>Develop a prevention &amp; relief toolkit to support officers</a:t>
            </a:r>
          </a:p>
          <a:p>
            <a:endParaRPr lang="en-US" sz="1400" b="1">
              <a:solidFill>
                <a:srgbClr val="404041"/>
              </a:solidFill>
              <a:ea typeface="+mn-lt"/>
              <a:cs typeface="+mn-lt"/>
            </a:endParaRPr>
          </a:p>
        </p:txBody>
      </p:sp>
      <p:sp>
        <p:nvSpPr>
          <p:cNvPr id="16" name="Rectangle: Rounded Corners 15">
            <a:extLst>
              <a:ext uri="{FF2B5EF4-FFF2-40B4-BE49-F238E27FC236}">
                <a16:creationId xmlns:a16="http://schemas.microsoft.com/office/drawing/2014/main" id="{DE23E94D-2519-4359-AC67-6AC1F54BFBA7}"/>
              </a:ext>
            </a:extLst>
          </p:cNvPr>
          <p:cNvSpPr/>
          <p:nvPr/>
        </p:nvSpPr>
        <p:spPr>
          <a:xfrm>
            <a:off x="793630" y="3014932"/>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Structure and clarity around PHPs</a:t>
            </a:r>
          </a:p>
        </p:txBody>
      </p:sp>
      <p:sp>
        <p:nvSpPr>
          <p:cNvPr id="17" name="Rectangle: Rounded Corners 16">
            <a:extLst>
              <a:ext uri="{FF2B5EF4-FFF2-40B4-BE49-F238E27FC236}">
                <a16:creationId xmlns:a16="http://schemas.microsoft.com/office/drawing/2014/main" id="{2A7E859B-FBC1-4A71-8E15-A700C9C9DE08}"/>
              </a:ext>
            </a:extLst>
          </p:cNvPr>
          <p:cNvSpPr/>
          <p:nvPr/>
        </p:nvSpPr>
        <p:spPr>
          <a:xfrm>
            <a:off x="793629" y="3446252"/>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Set up customer feedback</a:t>
            </a:r>
          </a:p>
        </p:txBody>
      </p:sp>
      <p:sp>
        <p:nvSpPr>
          <p:cNvPr id="18" name="Rectangle: Rounded Corners 17">
            <a:extLst>
              <a:ext uri="{FF2B5EF4-FFF2-40B4-BE49-F238E27FC236}">
                <a16:creationId xmlns:a16="http://schemas.microsoft.com/office/drawing/2014/main" id="{CE1B430F-4AFD-4327-B18C-ED2551227D2C}"/>
              </a:ext>
            </a:extLst>
          </p:cNvPr>
          <p:cNvSpPr/>
          <p:nvPr/>
        </p:nvSpPr>
        <p:spPr>
          <a:xfrm>
            <a:off x="793628" y="4510176"/>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Framework for performance and support</a:t>
            </a:r>
          </a:p>
        </p:txBody>
      </p:sp>
      <p:sp>
        <p:nvSpPr>
          <p:cNvPr id="19" name="Rectangle: Rounded Corners 18">
            <a:extLst>
              <a:ext uri="{FF2B5EF4-FFF2-40B4-BE49-F238E27FC236}">
                <a16:creationId xmlns:a16="http://schemas.microsoft.com/office/drawing/2014/main" id="{FA6C10CE-8E0E-48A7-A40E-E40D69483311}"/>
              </a:ext>
            </a:extLst>
          </p:cNvPr>
          <p:cNvSpPr/>
          <p:nvPr/>
        </p:nvSpPr>
        <p:spPr>
          <a:xfrm>
            <a:off x="793628" y="4941496"/>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Awareness and use of existing tools</a:t>
            </a:r>
          </a:p>
        </p:txBody>
      </p:sp>
      <p:sp>
        <p:nvSpPr>
          <p:cNvPr id="21" name="Rectangle: Rounded Corners 20">
            <a:extLst>
              <a:ext uri="{FF2B5EF4-FFF2-40B4-BE49-F238E27FC236}">
                <a16:creationId xmlns:a16="http://schemas.microsoft.com/office/drawing/2014/main" id="{695B7439-24F9-4297-B155-4DB513EC849F}"/>
              </a:ext>
            </a:extLst>
          </p:cNvPr>
          <p:cNvSpPr/>
          <p:nvPr/>
        </p:nvSpPr>
        <p:spPr>
          <a:xfrm>
            <a:off x="4086042" y="3446249"/>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Use customer feedback</a:t>
            </a:r>
          </a:p>
        </p:txBody>
      </p:sp>
      <p:sp>
        <p:nvSpPr>
          <p:cNvPr id="23" name="Rectangle: Rounded Corners 22">
            <a:extLst>
              <a:ext uri="{FF2B5EF4-FFF2-40B4-BE49-F238E27FC236}">
                <a16:creationId xmlns:a16="http://schemas.microsoft.com/office/drawing/2014/main" id="{62A6E890-CD91-4C0A-9C2C-1AB7FACDD81F}"/>
              </a:ext>
            </a:extLst>
          </p:cNvPr>
          <p:cNvSpPr/>
          <p:nvPr/>
        </p:nvSpPr>
        <p:spPr>
          <a:xfrm>
            <a:off x="4042908" y="4941493"/>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Develop and enhance existing tools</a:t>
            </a:r>
          </a:p>
        </p:txBody>
      </p:sp>
      <p:sp>
        <p:nvSpPr>
          <p:cNvPr id="24" name="Rectangle: Rounded Corners 23">
            <a:extLst>
              <a:ext uri="{FF2B5EF4-FFF2-40B4-BE49-F238E27FC236}">
                <a16:creationId xmlns:a16="http://schemas.microsoft.com/office/drawing/2014/main" id="{E915B1C3-D2D2-41C8-B8C4-E0D1C05E7B4A}"/>
              </a:ext>
            </a:extLst>
          </p:cNvPr>
          <p:cNvSpPr/>
          <p:nvPr/>
        </p:nvSpPr>
        <p:spPr>
          <a:xfrm>
            <a:off x="794882" y="6029319"/>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Develop toolkit MVP (for new starters)</a:t>
            </a:r>
          </a:p>
        </p:txBody>
      </p:sp>
      <p:sp>
        <p:nvSpPr>
          <p:cNvPr id="25" name="Rectangle: Rounded Corners 24">
            <a:extLst>
              <a:ext uri="{FF2B5EF4-FFF2-40B4-BE49-F238E27FC236}">
                <a16:creationId xmlns:a16="http://schemas.microsoft.com/office/drawing/2014/main" id="{2F4A6305-1B39-4DDD-A52B-6A64E21E6408}"/>
              </a:ext>
            </a:extLst>
          </p:cNvPr>
          <p:cNvSpPr/>
          <p:nvPr/>
        </p:nvSpPr>
        <p:spPr>
          <a:xfrm>
            <a:off x="4090531" y="6027162"/>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Toolkit iteration (TBC)</a:t>
            </a:r>
            <a:endParaRPr lang="en-US"/>
          </a:p>
        </p:txBody>
      </p:sp>
      <p:sp>
        <p:nvSpPr>
          <p:cNvPr id="27" name="Rectangle: Rounded Corners 26">
            <a:extLst>
              <a:ext uri="{FF2B5EF4-FFF2-40B4-BE49-F238E27FC236}">
                <a16:creationId xmlns:a16="http://schemas.microsoft.com/office/drawing/2014/main" id="{A4DE9EEC-3217-4E8E-A91F-A46AFD3DC2CC}"/>
              </a:ext>
            </a:extLst>
          </p:cNvPr>
          <p:cNvSpPr/>
          <p:nvPr/>
        </p:nvSpPr>
        <p:spPr>
          <a:xfrm>
            <a:off x="7338555" y="6027161"/>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Toolkit iteration (TBC)</a:t>
            </a:r>
            <a:endParaRPr lang="en-US"/>
          </a:p>
        </p:txBody>
      </p:sp>
      <p:sp>
        <p:nvSpPr>
          <p:cNvPr id="4" name="Text Placeholder 4">
            <a:extLst>
              <a:ext uri="{FF2B5EF4-FFF2-40B4-BE49-F238E27FC236}">
                <a16:creationId xmlns:a16="http://schemas.microsoft.com/office/drawing/2014/main" id="{5F04A916-E626-4948-A116-4C6A847883CA}"/>
              </a:ext>
            </a:extLst>
          </p:cNvPr>
          <p:cNvSpPr txBox="1">
            <a:spLocks/>
          </p:cNvSpPr>
          <p:nvPr/>
        </p:nvSpPr>
        <p:spPr>
          <a:xfrm>
            <a:off x="453202" y="1073061"/>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a:latin typeface="Museo Sans 500"/>
                <a:cs typeface="Arial"/>
              </a:rPr>
              <a:t>This plan represents our intentions, not a commitment. It will be regularly updated and changed. High-level objectives and delivery dates are shown for 3-month project increments</a:t>
            </a:r>
            <a:br>
              <a:rPr lang="en-US" sz="1400">
                <a:latin typeface="Museo Sans 500"/>
                <a:cs typeface="Arial"/>
              </a:rPr>
            </a:br>
            <a:endParaRPr lang="en-US" sz="1400">
              <a:latin typeface="Museo Sans 500"/>
              <a:cs typeface="Arial"/>
            </a:endParaRPr>
          </a:p>
        </p:txBody>
      </p:sp>
      <p:sp>
        <p:nvSpPr>
          <p:cNvPr id="5" name="Oval 4">
            <a:extLst>
              <a:ext uri="{FF2B5EF4-FFF2-40B4-BE49-F238E27FC236}">
                <a16:creationId xmlns:a16="http://schemas.microsoft.com/office/drawing/2014/main" id="{31A0813C-497C-485B-8C6A-8F580843AAF6}"/>
              </a:ext>
            </a:extLst>
          </p:cNvPr>
          <p:cNvSpPr/>
          <p:nvPr/>
        </p:nvSpPr>
        <p:spPr>
          <a:xfrm>
            <a:off x="9693214" y="3676291"/>
            <a:ext cx="2113470" cy="1998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a:solidFill>
                  <a:srgbClr val="404041"/>
                </a:solidFill>
              </a:rPr>
              <a:t>Improving the PHP and assessment process for officers; which will lead to more consistent and better quality plans for our customers</a:t>
            </a:r>
          </a:p>
        </p:txBody>
      </p:sp>
      <p:sp>
        <p:nvSpPr>
          <p:cNvPr id="9" name="TextBox 8">
            <a:extLst>
              <a:ext uri="{FF2B5EF4-FFF2-40B4-BE49-F238E27FC236}">
                <a16:creationId xmlns:a16="http://schemas.microsoft.com/office/drawing/2014/main" id="{4511126A-AC5C-4E74-8CC8-5D371165EAB5}"/>
              </a:ext>
            </a:extLst>
          </p:cNvPr>
          <p:cNvSpPr txBox="1"/>
          <p:nvPr/>
        </p:nvSpPr>
        <p:spPr>
          <a:xfrm>
            <a:off x="8951344" y="475889"/>
            <a:ext cx="2743200" cy="46166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EXAMPLE</a:t>
            </a:r>
            <a:endParaRPr lang="en-US"/>
          </a:p>
        </p:txBody>
      </p:sp>
    </p:spTree>
    <p:extLst>
      <p:ext uri="{BB962C8B-B14F-4D97-AF65-F5344CB8AC3E}">
        <p14:creationId xmlns:p14="http://schemas.microsoft.com/office/powerpoint/2010/main" val="4006756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a:xfrm>
            <a:off x="452967" y="202272"/>
            <a:ext cx="5386917" cy="554037"/>
          </a:xfrm>
        </p:spPr>
        <p:txBody>
          <a:bodyPr vert="horz" lIns="91440" tIns="45720" rIns="91440" bIns="45720" rtlCol="0" anchor="t">
            <a:normAutofit/>
          </a:bodyPr>
          <a:lstStyle/>
          <a:p>
            <a:r>
              <a:rPr lang="en-US">
                <a:latin typeface="Museo 500"/>
              </a:rPr>
              <a:t>Work Plan (June 2019)</a:t>
            </a:r>
            <a:endParaRPr lang="en-US"/>
          </a:p>
        </p:txBody>
      </p:sp>
      <p:graphicFrame>
        <p:nvGraphicFramePr>
          <p:cNvPr id="8" name="Table 8">
            <a:extLst>
              <a:ext uri="{FF2B5EF4-FFF2-40B4-BE49-F238E27FC236}">
                <a16:creationId xmlns:a16="http://schemas.microsoft.com/office/drawing/2014/main" id="{41BAC544-243E-4443-970D-1501C552F744}"/>
              </a:ext>
            </a:extLst>
          </p:cNvPr>
          <p:cNvGraphicFramePr>
            <a:graphicFrameLocks noGrp="1"/>
          </p:cNvGraphicFramePr>
          <p:nvPr/>
        </p:nvGraphicFramePr>
        <p:xfrm>
          <a:off x="373812" y="1006415"/>
          <a:ext cx="7731715" cy="5710310"/>
        </p:xfrm>
        <a:graphic>
          <a:graphicData uri="http://schemas.openxmlformats.org/drawingml/2006/table">
            <a:tbl>
              <a:tblPr firstRow="1" bandRow="1">
                <a:tableStyleId>{5940675A-B579-460E-94D1-54222C63F5DA}</a:tableStyleId>
              </a:tblPr>
              <a:tblGrid>
                <a:gridCol w="1477354">
                  <a:extLst>
                    <a:ext uri="{9D8B030D-6E8A-4147-A177-3AD203B41FA5}">
                      <a16:colId xmlns:a16="http://schemas.microsoft.com/office/drawing/2014/main" val="1259875550"/>
                    </a:ext>
                  </a:extLst>
                </a:gridCol>
                <a:gridCol w="3414015">
                  <a:extLst>
                    <a:ext uri="{9D8B030D-6E8A-4147-A177-3AD203B41FA5}">
                      <a16:colId xmlns:a16="http://schemas.microsoft.com/office/drawing/2014/main" val="2686318803"/>
                    </a:ext>
                  </a:extLst>
                </a:gridCol>
                <a:gridCol w="1553304">
                  <a:extLst>
                    <a:ext uri="{9D8B030D-6E8A-4147-A177-3AD203B41FA5}">
                      <a16:colId xmlns:a16="http://schemas.microsoft.com/office/drawing/2014/main" val="3559670282"/>
                    </a:ext>
                  </a:extLst>
                </a:gridCol>
                <a:gridCol w="1287042">
                  <a:extLst>
                    <a:ext uri="{9D8B030D-6E8A-4147-A177-3AD203B41FA5}">
                      <a16:colId xmlns:a16="http://schemas.microsoft.com/office/drawing/2014/main" val="3999046773"/>
                    </a:ext>
                  </a:extLst>
                </a:gridCol>
              </a:tblGrid>
              <a:tr h="234461">
                <a:tc>
                  <a:txBody>
                    <a:bodyPr/>
                    <a:lstStyle/>
                    <a:p>
                      <a:pPr algn="ctr"/>
                      <a:r>
                        <a:rPr lang="en-US" sz="1000" b="1"/>
                        <a:t>Work Item</a:t>
                      </a:r>
                    </a:p>
                  </a:txBody>
                  <a:tcPr>
                    <a:solidFill>
                      <a:schemeClr val="accent2"/>
                    </a:solidFill>
                  </a:tcPr>
                </a:tc>
                <a:tc>
                  <a:txBody>
                    <a:bodyPr/>
                    <a:lstStyle/>
                    <a:p>
                      <a:pPr lvl="0" algn="ctr">
                        <a:buNone/>
                      </a:pPr>
                      <a:r>
                        <a:rPr lang="en-US" sz="1000" b="1"/>
                        <a:t>Description</a:t>
                      </a:r>
                      <a:endParaRPr lang="en-US" b="1"/>
                    </a:p>
                  </a:txBody>
                  <a:tcPr>
                    <a:solidFill>
                      <a:schemeClr val="accent2"/>
                    </a:solidFill>
                  </a:tcPr>
                </a:tc>
                <a:tc>
                  <a:txBody>
                    <a:bodyPr/>
                    <a:lstStyle/>
                    <a:p>
                      <a:pPr lvl="0" algn="ctr">
                        <a:buNone/>
                      </a:pPr>
                      <a:r>
                        <a:rPr lang="en-US" sz="1000" b="1"/>
                        <a:t>Deliverables</a:t>
                      </a:r>
                      <a:endParaRPr lang="en-US" b="1"/>
                    </a:p>
                  </a:txBody>
                  <a:tcPr>
                    <a:solidFill>
                      <a:schemeClr val="accent2"/>
                    </a:solidFill>
                  </a:tcPr>
                </a:tc>
                <a:tc>
                  <a:txBody>
                    <a:bodyPr/>
                    <a:lstStyle/>
                    <a:p>
                      <a:pPr lvl="0" algn="ctr">
                        <a:buNone/>
                      </a:pPr>
                      <a:r>
                        <a:rPr lang="en-US" sz="1000" b="1"/>
                        <a:t>Lead Resource</a:t>
                      </a:r>
                      <a:endParaRPr lang="en-US" b="1"/>
                    </a:p>
                  </a:txBody>
                  <a:tcPr>
                    <a:solidFill>
                      <a:schemeClr val="accent2"/>
                    </a:solidFill>
                  </a:tcPr>
                </a:tc>
                <a:extLst>
                  <a:ext uri="{0D108BD9-81ED-4DB2-BD59-A6C34878D82A}">
                    <a16:rowId xmlns:a16="http://schemas.microsoft.com/office/drawing/2014/main" val="1394803544"/>
                  </a:ext>
                </a:extLst>
              </a:tr>
              <a:tr h="234461">
                <a:tc gridSpan="4">
                  <a:txBody>
                    <a:bodyPr/>
                    <a:lstStyle/>
                    <a:p>
                      <a:pPr algn="l"/>
                      <a:r>
                        <a:rPr lang="en-US" sz="1000" b="1"/>
                        <a:t>Structure and clarity around PHPs</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2771362785"/>
                  </a:ext>
                </a:extLst>
              </a:tr>
              <a:tr h="370840">
                <a:tc>
                  <a:txBody>
                    <a:bodyPr/>
                    <a:lstStyle/>
                    <a:p>
                      <a:pPr algn="ctr"/>
                      <a:r>
                        <a:rPr lang="en-US" sz="1000"/>
                        <a:t>Interview Script</a:t>
                      </a:r>
                    </a:p>
                  </a:txBody>
                  <a:tcPr anchor="ctr"/>
                </a:tc>
                <a:tc>
                  <a:txBody>
                    <a:bodyPr/>
                    <a:lstStyle/>
                    <a:p>
                      <a:pPr lvl="0">
                        <a:buNone/>
                      </a:pPr>
                      <a:r>
                        <a:rPr lang="en-US" sz="1000"/>
                        <a:t>A short script for officers to refer to and use at the start of each assessment interview. Will</a:t>
                      </a:r>
                      <a:r>
                        <a:rPr lang="en-US" sz="1000" u="none" strike="noStrike" noProof="0"/>
                        <a:t> communicate client rights, the process and what they can expect</a:t>
                      </a:r>
                    </a:p>
                  </a:txBody>
                  <a:tcPr anchor="ctr"/>
                </a:tc>
                <a:tc>
                  <a:txBody>
                    <a:bodyPr/>
                    <a:lstStyle/>
                    <a:p>
                      <a:pPr marL="171450" lvl="0" indent="-171450">
                        <a:buFont typeface="Arial"/>
                        <a:buChar char="•"/>
                      </a:pPr>
                      <a:r>
                        <a:rPr lang="en-US" sz="1000"/>
                        <a:t>Draft script</a:t>
                      </a:r>
                      <a:endParaRPr lang="en-US"/>
                    </a:p>
                  </a:txBody>
                  <a:tcPr anchor="ctr"/>
                </a:tc>
                <a:tc>
                  <a:txBody>
                    <a:bodyPr/>
                    <a:lstStyle/>
                    <a:p>
                      <a:pPr lvl="0" algn="ctr">
                        <a:buNone/>
                      </a:pPr>
                      <a:r>
                        <a:rPr lang="en-US" sz="1000"/>
                        <a:t>Andrew/ Laura</a:t>
                      </a:r>
                      <a:endParaRPr lang="en-US"/>
                    </a:p>
                  </a:txBody>
                  <a:tcPr anchor="ctr"/>
                </a:tc>
                <a:extLst>
                  <a:ext uri="{0D108BD9-81ED-4DB2-BD59-A6C34878D82A}">
                    <a16:rowId xmlns:a16="http://schemas.microsoft.com/office/drawing/2014/main" val="4179834451"/>
                  </a:ext>
                </a:extLst>
              </a:tr>
              <a:tr h="674076">
                <a:tc>
                  <a:txBody>
                    <a:bodyPr/>
                    <a:lstStyle/>
                    <a:p>
                      <a:pPr lvl="0" algn="ctr">
                        <a:buNone/>
                      </a:pPr>
                      <a:r>
                        <a:rPr lang="en-US" sz="1000" u="none" strike="noStrike" noProof="0"/>
                        <a:t>Case Review Sessions</a:t>
                      </a:r>
                    </a:p>
                  </a:txBody>
                  <a:tcPr anchor="ctr"/>
                </a:tc>
                <a:tc>
                  <a:txBody>
                    <a:bodyPr/>
                    <a:lstStyle/>
                    <a:p>
                      <a:pPr lvl="0">
                        <a:buNone/>
                      </a:pPr>
                      <a:r>
                        <a:rPr lang="en-US" sz="1000"/>
                        <a:t>Incorporate role and quality of PHPs into new case review sessions. Interactive discussions to clarify purpose with practical examples</a:t>
                      </a:r>
                    </a:p>
                  </a:txBody>
                  <a:tcPr anchor="ctr"/>
                </a:tc>
                <a:tc>
                  <a:txBody>
                    <a:bodyPr/>
                    <a:lstStyle/>
                    <a:p>
                      <a:pPr marL="171450" lvl="0" indent="-171450">
                        <a:buFont typeface="Arial"/>
                        <a:buChar char="•"/>
                      </a:pPr>
                      <a:r>
                        <a:rPr lang="en-US" sz="1000"/>
                        <a:t>Case review sessions started</a:t>
                      </a:r>
                      <a:endParaRPr lang="en-US"/>
                    </a:p>
                    <a:p>
                      <a:pPr marL="171450" lvl="0" indent="-171450">
                        <a:buFont typeface="Arial"/>
                        <a:buChar char="•"/>
                      </a:pPr>
                      <a:r>
                        <a:rPr lang="en-US" sz="1000"/>
                        <a:t>Key messages to relay</a:t>
                      </a:r>
                    </a:p>
                  </a:txBody>
                  <a:tcPr anchor="ctr"/>
                </a:tc>
                <a:tc>
                  <a:txBody>
                    <a:bodyPr/>
                    <a:lstStyle/>
                    <a:p>
                      <a:pPr lvl="0" algn="ctr">
                        <a:buNone/>
                      </a:pPr>
                      <a:r>
                        <a:rPr lang="en-US" sz="1000">
                          <a:solidFill>
                            <a:srgbClr val="FF0000"/>
                          </a:solidFill>
                        </a:rPr>
                        <a:t>TBC</a:t>
                      </a:r>
                      <a:endParaRPr lang="en-US">
                        <a:solidFill>
                          <a:srgbClr val="FF0000"/>
                        </a:solidFill>
                      </a:endParaRPr>
                    </a:p>
                  </a:txBody>
                  <a:tcPr anchor="ctr"/>
                </a:tc>
                <a:extLst>
                  <a:ext uri="{0D108BD9-81ED-4DB2-BD59-A6C34878D82A}">
                    <a16:rowId xmlns:a16="http://schemas.microsoft.com/office/drawing/2014/main" val="554599859"/>
                  </a:ext>
                </a:extLst>
              </a:tr>
              <a:tr h="249115">
                <a:tc gridSpan="4">
                  <a:txBody>
                    <a:bodyPr/>
                    <a:lstStyle/>
                    <a:p>
                      <a:pPr algn="l"/>
                      <a:r>
                        <a:rPr lang="en-US" sz="1000" b="1"/>
                        <a:t>Set up customer feedback</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3727335663"/>
                  </a:ext>
                </a:extLst>
              </a:tr>
              <a:tr h="370840">
                <a:tc>
                  <a:txBody>
                    <a:bodyPr/>
                    <a:lstStyle/>
                    <a:p>
                      <a:pPr algn="ctr"/>
                      <a:r>
                        <a:rPr lang="en-US" sz="1000"/>
                        <a:t>Customer Survey</a:t>
                      </a:r>
                    </a:p>
                  </a:txBody>
                  <a:tcPr anchor="ctr"/>
                </a:tc>
                <a:tc>
                  <a:txBody>
                    <a:bodyPr/>
                    <a:lstStyle/>
                    <a:p>
                      <a:pPr lvl="0">
                        <a:buNone/>
                      </a:pPr>
                      <a:r>
                        <a:rPr lang="en-US" sz="1000"/>
                        <a:t>Draft and review survey to start collecting customer feedback</a:t>
                      </a:r>
                      <a:endParaRPr lang="en-US"/>
                    </a:p>
                  </a:txBody>
                  <a:tcPr anchor="ctr"/>
                </a:tc>
                <a:tc>
                  <a:txBody>
                    <a:bodyPr/>
                    <a:lstStyle/>
                    <a:p>
                      <a:pPr marL="171450" lvl="0" indent="-171450">
                        <a:buFont typeface="Arial"/>
                        <a:buChar char="•"/>
                      </a:pPr>
                      <a:r>
                        <a:rPr lang="en-US" sz="1000"/>
                        <a:t>Draft survey</a:t>
                      </a:r>
                      <a:endParaRPr lang="en-US"/>
                    </a:p>
                    <a:p>
                      <a:pPr marL="171450" lvl="0" indent="-171450">
                        <a:buFont typeface="Arial"/>
                        <a:buChar char="•"/>
                      </a:pPr>
                      <a:r>
                        <a:rPr lang="en-US" sz="1000"/>
                        <a:t>Draft approach</a:t>
                      </a:r>
                      <a:endParaRPr lang="en-US"/>
                    </a:p>
                  </a:txBody>
                  <a:tcPr anchor="ctr"/>
                </a:tc>
                <a:tc>
                  <a:txBody>
                    <a:bodyPr/>
                    <a:lstStyle/>
                    <a:p>
                      <a:pPr lvl="0" algn="ctr">
                        <a:buNone/>
                      </a:pPr>
                      <a:r>
                        <a:rPr lang="en-US" sz="1000"/>
                        <a:t>Joe</a:t>
                      </a:r>
                      <a:endParaRPr lang="en-US"/>
                    </a:p>
                  </a:txBody>
                  <a:tcPr anchor="ctr"/>
                </a:tc>
                <a:extLst>
                  <a:ext uri="{0D108BD9-81ED-4DB2-BD59-A6C34878D82A}">
                    <a16:rowId xmlns:a16="http://schemas.microsoft.com/office/drawing/2014/main" val="1290611426"/>
                  </a:ext>
                </a:extLst>
              </a:tr>
              <a:tr h="249115">
                <a:tc gridSpan="4">
                  <a:txBody>
                    <a:bodyPr/>
                    <a:lstStyle/>
                    <a:p>
                      <a:pPr marL="0" indent="0" algn="l">
                        <a:buNone/>
                      </a:pPr>
                      <a:r>
                        <a:rPr lang="en-US" sz="1000" b="1"/>
                        <a:t>Framework for performance and support</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2126907439"/>
                  </a:ext>
                </a:extLst>
              </a:tr>
              <a:tr h="370840">
                <a:tc>
                  <a:txBody>
                    <a:bodyPr/>
                    <a:lstStyle/>
                    <a:p>
                      <a:pPr lvl="0" algn="ctr">
                        <a:lnSpc>
                          <a:spcPct val="100000"/>
                        </a:lnSpc>
                        <a:spcBef>
                          <a:spcPts val="0"/>
                        </a:spcBef>
                        <a:spcAft>
                          <a:spcPts val="0"/>
                        </a:spcAft>
                        <a:buNone/>
                      </a:pPr>
                      <a:r>
                        <a:rPr lang="en-US" sz="1000" u="none" strike="noStrike" noProof="0"/>
                        <a:t>Competency Framework</a:t>
                      </a:r>
                    </a:p>
                  </a:txBody>
                  <a:tcPr anchor="ctr"/>
                </a:tc>
                <a:tc>
                  <a:txBody>
                    <a:bodyPr/>
                    <a:lstStyle/>
                    <a:p>
                      <a:pPr lvl="0">
                        <a:buNone/>
                      </a:pPr>
                      <a:r>
                        <a:rPr lang="en-US" sz="1000" u="none" strike="noStrike" noProof="0"/>
                        <a:t>Include staff confidence and performance with assessments/PHP in competency framework (in development). Could include self-assessment element</a:t>
                      </a:r>
                      <a:endParaRPr lang="en-US"/>
                    </a:p>
                  </a:txBody>
                  <a:tcPr anchor="ctr"/>
                </a:tc>
                <a:tc>
                  <a:txBody>
                    <a:bodyPr/>
                    <a:lstStyle/>
                    <a:p>
                      <a:pPr marL="171450" lvl="0" indent="-171450">
                        <a:buFont typeface="Arial"/>
                        <a:buChar char="•"/>
                      </a:pPr>
                      <a:r>
                        <a:rPr lang="en-US" sz="1000"/>
                        <a:t>Proposal for how to include within competency framework</a:t>
                      </a:r>
                      <a:endParaRPr lang="en-US"/>
                    </a:p>
                  </a:txBody>
                  <a:tcPr anchor="ctr"/>
                </a:tc>
                <a:tc>
                  <a:txBody>
                    <a:bodyPr/>
                    <a:lstStyle/>
                    <a:p>
                      <a:pPr lvl="0" algn="ctr">
                        <a:buNone/>
                      </a:pPr>
                      <a:r>
                        <a:rPr lang="en-US" sz="1000"/>
                        <a:t>Michelle</a:t>
                      </a:r>
                      <a:endParaRPr lang="en-US"/>
                    </a:p>
                  </a:txBody>
                  <a:tcPr anchor="ctr"/>
                </a:tc>
                <a:extLst>
                  <a:ext uri="{0D108BD9-81ED-4DB2-BD59-A6C34878D82A}">
                    <a16:rowId xmlns:a16="http://schemas.microsoft.com/office/drawing/2014/main" val="460208367"/>
                  </a:ext>
                </a:extLst>
              </a:tr>
              <a:tr h="370839">
                <a:tc>
                  <a:txBody>
                    <a:bodyPr/>
                    <a:lstStyle/>
                    <a:p>
                      <a:pPr lvl="0" algn="ctr">
                        <a:lnSpc>
                          <a:spcPct val="100000"/>
                        </a:lnSpc>
                        <a:spcBef>
                          <a:spcPts val="0"/>
                        </a:spcBef>
                        <a:spcAft>
                          <a:spcPts val="0"/>
                        </a:spcAft>
                        <a:buNone/>
                      </a:pPr>
                      <a:r>
                        <a:rPr lang="en-US" sz="1000" u="none" strike="noStrike" noProof="0"/>
                        <a:t>Peer shadowing and support </a:t>
                      </a:r>
                    </a:p>
                  </a:txBody>
                  <a:tcPr anchor="ctr"/>
                </a:tc>
                <a:tc>
                  <a:txBody>
                    <a:bodyPr/>
                    <a:lstStyle/>
                    <a:p>
                      <a:pPr lvl="0">
                        <a:buNone/>
                      </a:pPr>
                      <a:r>
                        <a:rPr lang="en-US" sz="1000" u="none" strike="noStrike" noProof="0"/>
                        <a:t>Discuss with staff at next peer support groups how they want to utilise peer support to improve PHP consistency and quality. One idea we had was peer shadowing &amp; feedback</a:t>
                      </a:r>
                      <a:endParaRPr lang="en-US" sz="1000"/>
                    </a:p>
                  </a:txBody>
                  <a:tcPr anchor="ctr"/>
                </a:tc>
                <a:tc>
                  <a:txBody>
                    <a:bodyPr/>
                    <a:lstStyle/>
                    <a:p>
                      <a:pPr marL="171450" lvl="0" indent="-171450">
                        <a:buFont typeface="Arial"/>
                        <a:buChar char="•"/>
                      </a:pPr>
                      <a:r>
                        <a:rPr lang="en-US" sz="1000"/>
                        <a:t>Discussion at peer support session</a:t>
                      </a:r>
                      <a:endParaRPr lang="en-US"/>
                    </a:p>
                    <a:p>
                      <a:pPr marL="171450" lvl="0" indent="-171450">
                        <a:buFont typeface="Arial"/>
                        <a:buChar char="•"/>
                      </a:pPr>
                      <a:r>
                        <a:rPr lang="en-US" sz="1000"/>
                        <a:t>Officer ideas to take forward</a:t>
                      </a:r>
                      <a:endParaRPr lang="en-US"/>
                    </a:p>
                  </a:txBody>
                  <a:tcPr anchor="ctr"/>
                </a:tc>
                <a:tc>
                  <a:txBody>
                    <a:bodyPr/>
                    <a:lstStyle/>
                    <a:p>
                      <a:pPr lvl="0" algn="ctr">
                        <a:buNone/>
                      </a:pPr>
                      <a:r>
                        <a:rPr lang="en-US" sz="1000"/>
                        <a:t>Michael</a:t>
                      </a:r>
                      <a:endParaRPr lang="en-US"/>
                    </a:p>
                  </a:txBody>
                  <a:tcPr anchor="ctr"/>
                </a:tc>
                <a:extLst>
                  <a:ext uri="{0D108BD9-81ED-4DB2-BD59-A6C34878D82A}">
                    <a16:rowId xmlns:a16="http://schemas.microsoft.com/office/drawing/2014/main" val="324419439"/>
                  </a:ext>
                </a:extLst>
              </a:tr>
              <a:tr h="234461">
                <a:tc gridSpan="4">
                  <a:txBody>
                    <a:bodyPr/>
                    <a:lstStyle/>
                    <a:p>
                      <a:pPr marL="0" indent="0" algn="l">
                        <a:buNone/>
                      </a:pPr>
                      <a:r>
                        <a:rPr lang="en-US" sz="1000" b="1"/>
                        <a:t>Awareness and use of existing tools</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2687734193"/>
                  </a:ext>
                </a:extLst>
              </a:tr>
              <a:tr h="370839">
                <a:tc>
                  <a:txBody>
                    <a:bodyPr/>
                    <a:lstStyle/>
                    <a:p>
                      <a:pPr lvl="0" algn="ctr">
                        <a:lnSpc>
                          <a:spcPct val="100000"/>
                        </a:lnSpc>
                        <a:spcBef>
                          <a:spcPts val="0"/>
                        </a:spcBef>
                        <a:spcAft>
                          <a:spcPts val="0"/>
                        </a:spcAft>
                        <a:buNone/>
                      </a:pPr>
                      <a:r>
                        <a:rPr lang="en-US" sz="1000" u="none" strike="noStrike" noProof="0"/>
                        <a:t>Interactive List</a:t>
                      </a:r>
                    </a:p>
                  </a:txBody>
                  <a:tcPr anchor="ctr"/>
                </a:tc>
                <a:tc>
                  <a:txBody>
                    <a:bodyPr/>
                    <a:lstStyle/>
                    <a:p>
                      <a:pPr lvl="0">
                        <a:buNone/>
                      </a:pPr>
                      <a:r>
                        <a:rPr lang="en-US" sz="1000" u="none" strike="noStrike" noProof="0"/>
                        <a:t>Provide interactive list of current tools available with embedded links and brief description</a:t>
                      </a:r>
                      <a:endParaRPr lang="en-US" sz="1000"/>
                    </a:p>
                  </a:txBody>
                  <a:tcPr anchor="ctr"/>
                </a:tc>
                <a:tc>
                  <a:txBody>
                    <a:bodyPr/>
                    <a:lstStyle/>
                    <a:p>
                      <a:pPr marL="171450" lvl="0" indent="-171450">
                        <a:buFont typeface="Arial"/>
                        <a:buChar char="•"/>
                      </a:pPr>
                      <a:r>
                        <a:rPr lang="en-US" sz="1000"/>
                        <a:t>Draft list</a:t>
                      </a:r>
                      <a:endParaRPr lang="en-US"/>
                    </a:p>
                  </a:txBody>
                  <a:tcPr anchor="ctr"/>
                </a:tc>
                <a:tc>
                  <a:txBody>
                    <a:bodyPr/>
                    <a:lstStyle/>
                    <a:p>
                      <a:pPr lvl="0" algn="ctr">
                        <a:buNone/>
                      </a:pPr>
                      <a:r>
                        <a:rPr lang="en-US" sz="1000"/>
                        <a:t>Joe</a:t>
                      </a:r>
                      <a:endParaRPr lang="en-US"/>
                    </a:p>
                  </a:txBody>
                  <a:tcPr anchor="ctr"/>
                </a:tc>
                <a:extLst>
                  <a:ext uri="{0D108BD9-81ED-4DB2-BD59-A6C34878D82A}">
                    <a16:rowId xmlns:a16="http://schemas.microsoft.com/office/drawing/2014/main" val="2846095262"/>
                  </a:ext>
                </a:extLst>
              </a:tr>
              <a:tr h="234461">
                <a:tc gridSpan="4">
                  <a:txBody>
                    <a:bodyPr/>
                    <a:lstStyle/>
                    <a:p>
                      <a:pPr marL="0" lvl="0" indent="0" algn="l">
                        <a:buNone/>
                      </a:pPr>
                      <a:r>
                        <a:rPr lang="en-US" sz="1000" b="1"/>
                        <a:t>Supporting activity</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pPr lvl="0">
                        <a:buNone/>
                      </a:pPr>
                      <a:endParaRPr lang="en-US" sz="1000" b="1">
                        <a:latin typeface="Museo Sans 500"/>
                      </a:endParaRPr>
                    </a:p>
                  </a:txBody>
                  <a:tcPr/>
                </a:tc>
                <a:extLst>
                  <a:ext uri="{0D108BD9-81ED-4DB2-BD59-A6C34878D82A}">
                    <a16:rowId xmlns:a16="http://schemas.microsoft.com/office/drawing/2014/main" val="4234498834"/>
                  </a:ext>
                </a:extLst>
              </a:tr>
              <a:tr h="370838">
                <a:tc>
                  <a:txBody>
                    <a:bodyPr/>
                    <a:lstStyle/>
                    <a:p>
                      <a:pPr lvl="0" algn="ctr">
                        <a:buNone/>
                      </a:pPr>
                      <a:r>
                        <a:rPr lang="en-US" sz="1000"/>
                        <a:t>Baseline to measure progress</a:t>
                      </a:r>
                    </a:p>
                  </a:txBody>
                  <a:tcPr anchor="ctr"/>
                </a:tc>
                <a:tc>
                  <a:txBody>
                    <a:bodyPr/>
                    <a:lstStyle/>
                    <a:p>
                      <a:pPr lvl="0">
                        <a:buNone/>
                      </a:pPr>
                      <a:r>
                        <a:rPr lang="en-US" sz="1000"/>
                        <a:t>Use case file audit to provide a baseline to measure progress against and success of this project</a:t>
                      </a:r>
                      <a:endParaRPr lang="en-US"/>
                    </a:p>
                  </a:txBody>
                  <a:tcPr anchor="ctr"/>
                </a:tc>
                <a:tc>
                  <a:txBody>
                    <a:bodyPr/>
                    <a:lstStyle/>
                    <a:p>
                      <a:pPr marL="171450" lvl="0" indent="-171450">
                        <a:buFont typeface="Arial"/>
                        <a:buChar char="•"/>
                      </a:pPr>
                      <a:r>
                        <a:rPr lang="en-US" sz="1000"/>
                        <a:t>First round of case file audits complete</a:t>
                      </a:r>
                      <a:endParaRPr lang="en-US"/>
                    </a:p>
                  </a:txBody>
                  <a:tcPr anchor="ctr"/>
                </a:tc>
                <a:tc>
                  <a:txBody>
                    <a:bodyPr/>
                    <a:lstStyle/>
                    <a:p>
                      <a:pPr lvl="0" algn="ctr">
                        <a:buNone/>
                      </a:pPr>
                      <a:r>
                        <a:rPr lang="en-US" sz="1000"/>
                        <a:t>John</a:t>
                      </a:r>
                      <a:endParaRPr lang="en-US"/>
                    </a:p>
                  </a:txBody>
                  <a:tcPr anchor="ctr"/>
                </a:tc>
                <a:extLst>
                  <a:ext uri="{0D108BD9-81ED-4DB2-BD59-A6C34878D82A}">
                    <a16:rowId xmlns:a16="http://schemas.microsoft.com/office/drawing/2014/main" val="1047959869"/>
                  </a:ext>
                </a:extLst>
              </a:tr>
              <a:tr h="370838">
                <a:tc>
                  <a:txBody>
                    <a:bodyPr/>
                    <a:lstStyle/>
                    <a:p>
                      <a:pPr lvl="0" algn="ctr">
                        <a:buNone/>
                      </a:pPr>
                      <a:r>
                        <a:rPr lang="en-US" sz="1000"/>
                        <a:t>Validate user needs</a:t>
                      </a:r>
                    </a:p>
                  </a:txBody>
                  <a:tcPr anchor="ctr"/>
                </a:tc>
                <a:tc>
                  <a:txBody>
                    <a:bodyPr/>
                    <a:lstStyle/>
                    <a:p>
                      <a:pPr lvl="0">
                        <a:buNone/>
                      </a:pPr>
                      <a:r>
                        <a:rPr lang="en-US" sz="1000"/>
                        <a:t>Review the user needs drafted with officers to validate and amend as necessary</a:t>
                      </a:r>
                      <a:endParaRPr lang="en-US"/>
                    </a:p>
                  </a:txBody>
                  <a:tcPr anchor="ctr"/>
                </a:tc>
                <a:tc>
                  <a:txBody>
                    <a:bodyPr/>
                    <a:lstStyle/>
                    <a:p>
                      <a:pPr marL="171450" lvl="0" indent="-171450">
                        <a:buFont typeface="Arial"/>
                        <a:buChar char="•"/>
                      </a:pPr>
                      <a:r>
                        <a:rPr lang="en-US" sz="1000"/>
                        <a:t>Validated user needs</a:t>
                      </a:r>
                      <a:endParaRPr lang="en-US"/>
                    </a:p>
                  </a:txBody>
                  <a:tcPr anchor="ctr"/>
                </a:tc>
                <a:tc>
                  <a:txBody>
                    <a:bodyPr/>
                    <a:lstStyle/>
                    <a:p>
                      <a:pPr lvl="0" algn="ctr">
                        <a:buNone/>
                      </a:pPr>
                      <a:r>
                        <a:rPr lang="en-US" sz="1000"/>
                        <a:t>Michael/ Andrew</a:t>
                      </a:r>
                      <a:endParaRPr lang="en-US"/>
                    </a:p>
                  </a:txBody>
                  <a:tcPr anchor="ctr"/>
                </a:tc>
                <a:extLst>
                  <a:ext uri="{0D108BD9-81ED-4DB2-BD59-A6C34878D82A}">
                    <a16:rowId xmlns:a16="http://schemas.microsoft.com/office/drawing/2014/main" val="2048318798"/>
                  </a:ext>
                </a:extLst>
              </a:tr>
            </a:tbl>
          </a:graphicData>
        </a:graphic>
      </p:graphicFrame>
      <p:graphicFrame>
        <p:nvGraphicFramePr>
          <p:cNvPr id="10" name="Table 10">
            <a:extLst>
              <a:ext uri="{FF2B5EF4-FFF2-40B4-BE49-F238E27FC236}">
                <a16:creationId xmlns:a16="http://schemas.microsoft.com/office/drawing/2014/main" id="{8EE4D056-221F-4D39-9BFF-9E2F8B9F151F}"/>
              </a:ext>
            </a:extLst>
          </p:cNvPr>
          <p:cNvGraphicFramePr>
            <a:graphicFrameLocks noGrp="1"/>
          </p:cNvGraphicFramePr>
          <p:nvPr/>
        </p:nvGraphicFramePr>
        <p:xfrm>
          <a:off x="8655169" y="1006415"/>
          <a:ext cx="2967741" cy="2987989"/>
        </p:xfrm>
        <a:graphic>
          <a:graphicData uri="http://schemas.openxmlformats.org/drawingml/2006/table">
            <a:tbl>
              <a:tblPr firstRow="1" bandRow="1">
                <a:tableStyleId>{5940675A-B579-460E-94D1-54222C63F5DA}</a:tableStyleId>
              </a:tblPr>
              <a:tblGrid>
                <a:gridCol w="1480038">
                  <a:extLst>
                    <a:ext uri="{9D8B030D-6E8A-4147-A177-3AD203B41FA5}">
                      <a16:colId xmlns:a16="http://schemas.microsoft.com/office/drawing/2014/main" val="920913985"/>
                    </a:ext>
                  </a:extLst>
                </a:gridCol>
                <a:gridCol w="1487703">
                  <a:extLst>
                    <a:ext uri="{9D8B030D-6E8A-4147-A177-3AD203B41FA5}">
                      <a16:colId xmlns:a16="http://schemas.microsoft.com/office/drawing/2014/main" val="27631042"/>
                    </a:ext>
                  </a:extLst>
                </a:gridCol>
              </a:tblGrid>
              <a:tr h="234461">
                <a:tc gridSpan="2">
                  <a:txBody>
                    <a:bodyPr/>
                    <a:lstStyle/>
                    <a:p>
                      <a:r>
                        <a:rPr lang="en-US" sz="1000" b="1" dirty="0"/>
                        <a:t>Project resource/ capacity (June)</a:t>
                      </a:r>
                    </a:p>
                  </a:txBody>
                  <a:tcPr anchor="ctr">
                    <a:solidFill>
                      <a:schemeClr val="accent2"/>
                    </a:solidFill>
                  </a:tcPr>
                </a:tc>
                <a:tc hMerge="1">
                  <a:txBody>
                    <a:bodyPr/>
                    <a:lstStyle/>
                    <a:p>
                      <a:endParaRPr lang="en-US"/>
                    </a:p>
                  </a:txBody>
                  <a:tcPr marL="0" marR="0" marT="0" marB="0" anchor="ctr" horzOverflow="overflow"/>
                </a:tc>
                <a:extLst>
                  <a:ext uri="{0D108BD9-81ED-4DB2-BD59-A6C34878D82A}">
                    <a16:rowId xmlns:a16="http://schemas.microsoft.com/office/drawing/2014/main" val="3081977002"/>
                  </a:ext>
                </a:extLst>
              </a:tr>
              <a:tr h="234461">
                <a:tc>
                  <a:txBody>
                    <a:bodyPr/>
                    <a:lstStyle/>
                    <a:p>
                      <a:pPr lvl="0" algn="ctr">
                        <a:buNone/>
                      </a:pPr>
                      <a:r>
                        <a:rPr lang="en-US" sz="1000" b="1" dirty="0"/>
                        <a:t>Name</a:t>
                      </a:r>
                    </a:p>
                  </a:txBody>
                  <a:tcPr anchor="ctr">
                    <a:solidFill>
                      <a:schemeClr val="accent6"/>
                    </a:solidFill>
                  </a:tcPr>
                </a:tc>
                <a:tc>
                  <a:txBody>
                    <a:bodyPr/>
                    <a:lstStyle/>
                    <a:p>
                      <a:pPr lvl="0" algn="ctr">
                        <a:buNone/>
                      </a:pPr>
                      <a:r>
                        <a:rPr lang="en-US" sz="1000" b="1" dirty="0"/>
                        <a:t>Days</a:t>
                      </a:r>
                    </a:p>
                  </a:txBody>
                  <a:tcPr anchor="ctr">
                    <a:solidFill>
                      <a:schemeClr val="accent6"/>
                    </a:solidFill>
                  </a:tcPr>
                </a:tc>
                <a:extLst>
                  <a:ext uri="{0D108BD9-81ED-4DB2-BD59-A6C34878D82A}">
                    <a16:rowId xmlns:a16="http://schemas.microsoft.com/office/drawing/2014/main" val="988638235"/>
                  </a:ext>
                </a:extLst>
              </a:tr>
              <a:tr h="357187">
                <a:tc>
                  <a:txBody>
                    <a:bodyPr/>
                    <a:lstStyle/>
                    <a:p>
                      <a:pPr algn="ctr"/>
                      <a:r>
                        <a:rPr lang="en-US" sz="1000" dirty="0"/>
                        <a:t>Joe </a:t>
                      </a:r>
                    </a:p>
                  </a:txBody>
                  <a:tcPr anchor="ctr"/>
                </a:tc>
                <a:tc>
                  <a:txBody>
                    <a:bodyPr/>
                    <a:lstStyle/>
                    <a:p>
                      <a:pPr algn="ctr"/>
                      <a:r>
                        <a:rPr lang="en-US" sz="1000" dirty="0"/>
                        <a:t>3</a:t>
                      </a:r>
                    </a:p>
                  </a:txBody>
                  <a:tcPr anchor="ctr"/>
                </a:tc>
                <a:extLst>
                  <a:ext uri="{0D108BD9-81ED-4DB2-BD59-A6C34878D82A}">
                    <a16:rowId xmlns:a16="http://schemas.microsoft.com/office/drawing/2014/main" val="3041936638"/>
                  </a:ext>
                </a:extLst>
              </a:tr>
              <a:tr h="357187">
                <a:tc>
                  <a:txBody>
                    <a:bodyPr/>
                    <a:lstStyle/>
                    <a:p>
                      <a:pPr algn="ctr"/>
                      <a:r>
                        <a:rPr lang="en-US" sz="1000" dirty="0"/>
                        <a:t>Michelle</a:t>
                      </a:r>
                    </a:p>
                  </a:txBody>
                  <a:tcPr anchor="ctr"/>
                </a:tc>
                <a:tc>
                  <a:txBody>
                    <a:bodyPr/>
                    <a:lstStyle/>
                    <a:p>
                      <a:pPr algn="ctr"/>
                      <a:endParaRPr lang="en-US" sz="1000"/>
                    </a:p>
                  </a:txBody>
                  <a:tcPr anchor="ctr"/>
                </a:tc>
                <a:extLst>
                  <a:ext uri="{0D108BD9-81ED-4DB2-BD59-A6C34878D82A}">
                    <a16:rowId xmlns:a16="http://schemas.microsoft.com/office/drawing/2014/main" val="891741387"/>
                  </a:ext>
                </a:extLst>
              </a:tr>
              <a:tr h="357187">
                <a:tc>
                  <a:txBody>
                    <a:bodyPr/>
                    <a:lstStyle/>
                    <a:p>
                      <a:pPr algn="ctr"/>
                      <a:r>
                        <a:rPr lang="en-US" sz="1000" dirty="0"/>
                        <a:t>Michael</a:t>
                      </a:r>
                    </a:p>
                  </a:txBody>
                  <a:tcPr anchor="ctr"/>
                </a:tc>
                <a:tc>
                  <a:txBody>
                    <a:bodyPr/>
                    <a:lstStyle/>
                    <a:p>
                      <a:pPr algn="ctr"/>
                      <a:endParaRPr lang="en-US" sz="1000"/>
                    </a:p>
                  </a:txBody>
                  <a:tcPr anchor="ctr"/>
                </a:tc>
                <a:extLst>
                  <a:ext uri="{0D108BD9-81ED-4DB2-BD59-A6C34878D82A}">
                    <a16:rowId xmlns:a16="http://schemas.microsoft.com/office/drawing/2014/main" val="851272001"/>
                  </a:ext>
                </a:extLst>
              </a:tr>
              <a:tr h="357187">
                <a:tc>
                  <a:txBody>
                    <a:bodyPr/>
                    <a:lstStyle/>
                    <a:p>
                      <a:pPr algn="ctr"/>
                      <a:r>
                        <a:rPr lang="en-US" sz="1000" dirty="0"/>
                        <a:t>Charlotte</a:t>
                      </a:r>
                    </a:p>
                  </a:txBody>
                  <a:tcPr anchor="ctr"/>
                </a:tc>
                <a:tc>
                  <a:txBody>
                    <a:bodyPr/>
                    <a:lstStyle/>
                    <a:p>
                      <a:pPr algn="ctr"/>
                      <a:endParaRPr lang="en-US" sz="1000"/>
                    </a:p>
                  </a:txBody>
                  <a:tcPr anchor="ctr"/>
                </a:tc>
                <a:extLst>
                  <a:ext uri="{0D108BD9-81ED-4DB2-BD59-A6C34878D82A}">
                    <a16:rowId xmlns:a16="http://schemas.microsoft.com/office/drawing/2014/main" val="2419426621"/>
                  </a:ext>
                </a:extLst>
              </a:tr>
              <a:tr h="357187">
                <a:tc>
                  <a:txBody>
                    <a:bodyPr/>
                    <a:lstStyle/>
                    <a:p>
                      <a:pPr algn="ctr"/>
                      <a:r>
                        <a:rPr lang="en-US" sz="1000" dirty="0"/>
                        <a:t>Laura</a:t>
                      </a:r>
                    </a:p>
                  </a:txBody>
                  <a:tcPr anchor="ctr"/>
                </a:tc>
                <a:tc>
                  <a:txBody>
                    <a:bodyPr/>
                    <a:lstStyle/>
                    <a:p>
                      <a:pPr algn="ctr"/>
                      <a:endParaRPr lang="en-US" sz="1000"/>
                    </a:p>
                  </a:txBody>
                  <a:tcPr anchor="ctr"/>
                </a:tc>
                <a:extLst>
                  <a:ext uri="{0D108BD9-81ED-4DB2-BD59-A6C34878D82A}">
                    <a16:rowId xmlns:a16="http://schemas.microsoft.com/office/drawing/2014/main" val="624797266"/>
                  </a:ext>
                </a:extLst>
              </a:tr>
              <a:tr h="357187">
                <a:tc>
                  <a:txBody>
                    <a:bodyPr/>
                    <a:lstStyle/>
                    <a:p>
                      <a:pPr algn="ctr"/>
                      <a:r>
                        <a:rPr lang="en-US" sz="1000" dirty="0"/>
                        <a:t>Andrew</a:t>
                      </a:r>
                    </a:p>
                  </a:txBody>
                  <a:tcPr anchor="ctr"/>
                </a:tc>
                <a:tc>
                  <a:txBody>
                    <a:bodyPr/>
                    <a:lstStyle/>
                    <a:p>
                      <a:pPr algn="ctr"/>
                      <a:endParaRPr lang="en-US" sz="1000"/>
                    </a:p>
                  </a:txBody>
                  <a:tcPr anchor="ctr"/>
                </a:tc>
                <a:extLst>
                  <a:ext uri="{0D108BD9-81ED-4DB2-BD59-A6C34878D82A}">
                    <a16:rowId xmlns:a16="http://schemas.microsoft.com/office/drawing/2014/main" val="148870792"/>
                  </a:ext>
                </a:extLst>
              </a:tr>
              <a:tr h="357187">
                <a:tc>
                  <a:txBody>
                    <a:bodyPr/>
                    <a:lstStyle/>
                    <a:p>
                      <a:pPr algn="ctr"/>
                      <a:r>
                        <a:rPr lang="en-US" sz="1000" dirty="0"/>
                        <a:t>John</a:t>
                      </a:r>
                    </a:p>
                  </a:txBody>
                  <a:tcPr anchor="ctr"/>
                </a:tc>
                <a:tc>
                  <a:txBody>
                    <a:bodyPr/>
                    <a:lstStyle/>
                    <a:p>
                      <a:pPr algn="ctr"/>
                      <a:r>
                        <a:rPr lang="en-US" sz="1000" dirty="0"/>
                        <a:t>On request</a:t>
                      </a:r>
                    </a:p>
                  </a:txBody>
                  <a:tcPr anchor="ctr"/>
                </a:tc>
                <a:extLst>
                  <a:ext uri="{0D108BD9-81ED-4DB2-BD59-A6C34878D82A}">
                    <a16:rowId xmlns:a16="http://schemas.microsoft.com/office/drawing/2014/main" val="2874525328"/>
                  </a:ext>
                </a:extLst>
              </a:tr>
            </a:tbl>
          </a:graphicData>
        </a:graphic>
      </p:graphicFrame>
      <p:sp>
        <p:nvSpPr>
          <p:cNvPr id="2" name="TextBox 1">
            <a:extLst>
              <a:ext uri="{FF2B5EF4-FFF2-40B4-BE49-F238E27FC236}">
                <a16:creationId xmlns:a16="http://schemas.microsoft.com/office/drawing/2014/main" id="{8E12DBD9-98DC-4027-A23A-898FCFECE13E}"/>
              </a:ext>
            </a:extLst>
          </p:cNvPr>
          <p:cNvSpPr txBox="1"/>
          <p:nvPr/>
        </p:nvSpPr>
        <p:spPr>
          <a:xfrm>
            <a:off x="8951344" y="475889"/>
            <a:ext cx="2743200" cy="46166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EXAMPLE</a:t>
            </a:r>
            <a:endParaRPr lang="en-US"/>
          </a:p>
        </p:txBody>
      </p:sp>
    </p:spTree>
    <p:extLst>
      <p:ext uri="{BB962C8B-B14F-4D97-AF65-F5344CB8AC3E}">
        <p14:creationId xmlns:p14="http://schemas.microsoft.com/office/powerpoint/2010/main" val="2305544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47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24"/>
          <p:cNvSpPr txBox="1">
            <a:spLocks noGrp="1"/>
          </p:cNvSpPr>
          <p:nvPr>
            <p:ph type="body" idx="1"/>
          </p:nvPr>
        </p:nvSpPr>
        <p:spPr>
          <a:xfrm>
            <a:off x="71974" y="71450"/>
            <a:ext cx="11212500" cy="55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800"/>
              <a:buFont typeface="Arial"/>
              <a:buNone/>
            </a:pPr>
            <a:r>
              <a:rPr lang="en-GB" sz="2000" b="1" dirty="0">
                <a:solidFill>
                  <a:srgbClr val="000000"/>
                </a:solidFill>
              </a:rPr>
              <a:t>Existing Process</a:t>
            </a:r>
            <a:endParaRPr sz="2000" b="1" i="0" u="none" strike="noStrike" cap="none" dirty="0">
              <a:solidFill>
                <a:srgbClr val="000000"/>
              </a:solidFill>
            </a:endParaRPr>
          </a:p>
        </p:txBody>
      </p:sp>
      <p:sp>
        <p:nvSpPr>
          <p:cNvPr id="892" name="Google Shape;892;p24"/>
          <p:cNvSpPr/>
          <p:nvPr/>
        </p:nvSpPr>
        <p:spPr>
          <a:xfrm>
            <a:off x="6688200" y="2666400"/>
            <a:ext cx="1674600" cy="202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800" b="1" dirty="0">
                <a:solidFill>
                  <a:schemeClr val="dk1"/>
                </a:solidFill>
              </a:rPr>
              <a:t>Interview Preparation</a:t>
            </a:r>
            <a:endParaRPr sz="800" b="1" dirty="0">
              <a:solidFill>
                <a:schemeClr val="dk1"/>
              </a:solidFill>
            </a:endParaRPr>
          </a:p>
        </p:txBody>
      </p:sp>
      <p:sp>
        <p:nvSpPr>
          <p:cNvPr id="893" name="Google Shape;893;p24"/>
          <p:cNvSpPr/>
          <p:nvPr/>
        </p:nvSpPr>
        <p:spPr>
          <a:xfrm>
            <a:off x="8738025" y="2666400"/>
            <a:ext cx="2849700" cy="202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800" b="1">
              <a:solidFill>
                <a:schemeClr val="dk1"/>
              </a:solidFill>
            </a:endParaRPr>
          </a:p>
        </p:txBody>
      </p:sp>
      <p:sp>
        <p:nvSpPr>
          <p:cNvPr id="894" name="Google Shape;894;p24"/>
          <p:cNvSpPr/>
          <p:nvPr/>
        </p:nvSpPr>
        <p:spPr>
          <a:xfrm>
            <a:off x="278150" y="2684975"/>
            <a:ext cx="1750800" cy="202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800" b="1" dirty="0">
                <a:solidFill>
                  <a:schemeClr val="dk1"/>
                </a:solidFill>
              </a:rPr>
              <a:t>Aware</a:t>
            </a:r>
            <a:endParaRPr sz="800" b="1" dirty="0">
              <a:solidFill>
                <a:schemeClr val="dk1"/>
              </a:solidFill>
            </a:endParaRPr>
          </a:p>
        </p:txBody>
      </p:sp>
      <p:sp>
        <p:nvSpPr>
          <p:cNvPr id="895" name="Google Shape;895;p24"/>
          <p:cNvSpPr/>
          <p:nvPr/>
        </p:nvSpPr>
        <p:spPr>
          <a:xfrm>
            <a:off x="342900" y="2976600"/>
            <a:ext cx="16125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8742575" y="2714025"/>
            <a:ext cx="1409700" cy="18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dirty="0">
                <a:solidFill>
                  <a:schemeClr val="dk1"/>
                </a:solidFill>
              </a:rPr>
              <a:t>Interview</a:t>
            </a:r>
            <a:endParaRPr sz="800" b="1" dirty="0">
              <a:solidFill>
                <a:schemeClr val="dk1"/>
              </a:solidFill>
            </a:endParaRPr>
          </a:p>
        </p:txBody>
      </p:sp>
      <p:sp>
        <p:nvSpPr>
          <p:cNvPr id="897" name="Google Shape;897;p24"/>
          <p:cNvSpPr/>
          <p:nvPr/>
        </p:nvSpPr>
        <p:spPr>
          <a:xfrm>
            <a:off x="10123700" y="2714025"/>
            <a:ext cx="1409700" cy="18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dirty="0">
                <a:solidFill>
                  <a:schemeClr val="dk1"/>
                </a:solidFill>
              </a:rPr>
              <a:t>Personal Housing Plan</a:t>
            </a:r>
            <a:endParaRPr sz="800" b="1" dirty="0">
              <a:solidFill>
                <a:schemeClr val="dk1"/>
              </a:solidFill>
            </a:endParaRPr>
          </a:p>
        </p:txBody>
      </p:sp>
      <p:cxnSp>
        <p:nvCxnSpPr>
          <p:cNvPr id="898" name="Google Shape;898;p24"/>
          <p:cNvCxnSpPr>
            <a:endCxn id="893" idx="2"/>
          </p:cNvCxnSpPr>
          <p:nvPr/>
        </p:nvCxnSpPr>
        <p:spPr>
          <a:xfrm>
            <a:off x="10153575" y="2662200"/>
            <a:ext cx="9300" cy="2034000"/>
          </a:xfrm>
          <a:prstGeom prst="straightConnector1">
            <a:avLst/>
          </a:prstGeom>
          <a:noFill/>
          <a:ln w="9525" cap="flat" cmpd="sng">
            <a:solidFill>
              <a:schemeClr val="dk2"/>
            </a:solidFill>
            <a:prstDash val="dash"/>
            <a:round/>
            <a:headEnd type="none" w="med" len="med"/>
            <a:tailEnd type="none" w="med" len="med"/>
          </a:ln>
        </p:spPr>
      </p:cxnSp>
      <p:sp>
        <p:nvSpPr>
          <p:cNvPr id="899" name="Google Shape;899;p24"/>
          <p:cNvSpPr/>
          <p:nvPr/>
        </p:nvSpPr>
        <p:spPr>
          <a:xfrm>
            <a:off x="8818800" y="2958025"/>
            <a:ext cx="1265700" cy="1640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10228100" y="2958025"/>
            <a:ext cx="1265700" cy="1640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1" name="Google Shape;901;p24"/>
          <p:cNvCxnSpPr/>
          <p:nvPr/>
        </p:nvCxnSpPr>
        <p:spPr>
          <a:xfrm>
            <a:off x="676275" y="3033750"/>
            <a:ext cx="0" cy="233400"/>
          </a:xfrm>
          <a:prstGeom prst="straightConnector1">
            <a:avLst/>
          </a:prstGeom>
          <a:noFill/>
          <a:ln w="9525" cap="flat" cmpd="sng">
            <a:solidFill>
              <a:schemeClr val="dk2"/>
            </a:solidFill>
            <a:prstDash val="solid"/>
            <a:round/>
            <a:headEnd type="none" w="med" len="med"/>
            <a:tailEnd type="none" w="med" len="med"/>
          </a:ln>
        </p:spPr>
      </p:cxnSp>
      <p:sp>
        <p:nvSpPr>
          <p:cNvPr id="902" name="Google Shape;902;p24"/>
          <p:cNvSpPr/>
          <p:nvPr/>
        </p:nvSpPr>
        <p:spPr>
          <a:xfrm>
            <a:off x="342775" y="3399575"/>
            <a:ext cx="16125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342775" y="3822550"/>
            <a:ext cx="16125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342775" y="4245525"/>
            <a:ext cx="16125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2430800" y="2684975"/>
            <a:ext cx="1750800" cy="202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800" b="1" dirty="0">
                <a:solidFill>
                  <a:schemeClr val="dk1"/>
                </a:solidFill>
              </a:rPr>
              <a:t>Approach</a:t>
            </a:r>
            <a:endParaRPr sz="800" b="1" dirty="0">
              <a:solidFill>
                <a:schemeClr val="dk1"/>
              </a:solidFill>
            </a:endParaRPr>
          </a:p>
        </p:txBody>
      </p:sp>
      <p:sp>
        <p:nvSpPr>
          <p:cNvPr id="906" name="Google Shape;906;p24"/>
          <p:cNvSpPr/>
          <p:nvPr/>
        </p:nvSpPr>
        <p:spPr>
          <a:xfrm>
            <a:off x="2495550" y="2976600"/>
            <a:ext cx="1612500" cy="3714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7" name="Google Shape;907;p24"/>
          <p:cNvCxnSpPr/>
          <p:nvPr/>
        </p:nvCxnSpPr>
        <p:spPr>
          <a:xfrm>
            <a:off x="2781300" y="3033750"/>
            <a:ext cx="0" cy="233400"/>
          </a:xfrm>
          <a:prstGeom prst="straightConnector1">
            <a:avLst/>
          </a:prstGeom>
          <a:noFill/>
          <a:ln w="9525" cap="flat" cmpd="sng">
            <a:solidFill>
              <a:schemeClr val="dk2"/>
            </a:solidFill>
            <a:prstDash val="solid"/>
            <a:round/>
            <a:headEnd type="none" w="med" len="med"/>
            <a:tailEnd type="none" w="med" len="med"/>
          </a:ln>
        </p:spPr>
      </p:cxnSp>
      <p:sp>
        <p:nvSpPr>
          <p:cNvPr id="908" name="Google Shape;908;p24"/>
          <p:cNvSpPr/>
          <p:nvPr/>
        </p:nvSpPr>
        <p:spPr>
          <a:xfrm>
            <a:off x="2495425" y="3399575"/>
            <a:ext cx="1612500" cy="371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2495425" y="3822550"/>
            <a:ext cx="16125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2495425" y="4245525"/>
            <a:ext cx="16125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4577375" y="2666400"/>
            <a:ext cx="1750800" cy="3253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800" b="1" dirty="0">
                <a:solidFill>
                  <a:schemeClr val="dk1"/>
                </a:solidFill>
              </a:rPr>
              <a:t>Triage &amp; Advice</a:t>
            </a:r>
            <a:endParaRPr sz="800" b="1" dirty="0">
              <a:solidFill>
                <a:schemeClr val="dk1"/>
              </a:solidFill>
            </a:endParaRPr>
          </a:p>
        </p:txBody>
      </p:sp>
      <p:sp>
        <p:nvSpPr>
          <p:cNvPr id="912" name="Google Shape;912;p24"/>
          <p:cNvSpPr/>
          <p:nvPr/>
        </p:nvSpPr>
        <p:spPr>
          <a:xfrm>
            <a:off x="4642113" y="2958025"/>
            <a:ext cx="16125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3" name="Google Shape;913;p24"/>
          <p:cNvCxnSpPr/>
          <p:nvPr/>
        </p:nvCxnSpPr>
        <p:spPr>
          <a:xfrm>
            <a:off x="4927863" y="3015175"/>
            <a:ext cx="0" cy="233400"/>
          </a:xfrm>
          <a:prstGeom prst="straightConnector1">
            <a:avLst/>
          </a:prstGeom>
          <a:noFill/>
          <a:ln w="9525" cap="flat" cmpd="sng">
            <a:solidFill>
              <a:schemeClr val="dk2"/>
            </a:solidFill>
            <a:prstDash val="solid"/>
            <a:round/>
            <a:headEnd type="none" w="med" len="med"/>
            <a:tailEnd type="none" w="med" len="med"/>
          </a:ln>
        </p:spPr>
      </p:cxnSp>
      <p:pic>
        <p:nvPicPr>
          <p:cNvPr id="914" name="Google Shape;914;p24"/>
          <p:cNvPicPr preferRelativeResize="0"/>
          <p:nvPr/>
        </p:nvPicPr>
        <p:blipFill>
          <a:blip r:embed="rId3">
            <a:alphaModFix/>
          </a:blip>
          <a:stretch>
            <a:fillRect/>
          </a:stretch>
        </p:blipFill>
        <p:spPr>
          <a:xfrm>
            <a:off x="2540813" y="3865369"/>
            <a:ext cx="190500" cy="190500"/>
          </a:xfrm>
          <a:prstGeom prst="rect">
            <a:avLst/>
          </a:prstGeom>
          <a:noFill/>
          <a:ln>
            <a:noFill/>
          </a:ln>
        </p:spPr>
      </p:pic>
      <p:pic>
        <p:nvPicPr>
          <p:cNvPr id="915" name="Google Shape;915;p24"/>
          <p:cNvPicPr preferRelativeResize="0"/>
          <p:nvPr/>
        </p:nvPicPr>
        <p:blipFill>
          <a:blip r:embed="rId4">
            <a:alphaModFix/>
          </a:blip>
          <a:stretch>
            <a:fillRect/>
          </a:stretch>
        </p:blipFill>
        <p:spPr>
          <a:xfrm>
            <a:off x="2539462" y="4293581"/>
            <a:ext cx="190500" cy="190500"/>
          </a:xfrm>
          <a:prstGeom prst="rect">
            <a:avLst/>
          </a:prstGeom>
          <a:noFill/>
          <a:ln>
            <a:noFill/>
          </a:ln>
        </p:spPr>
      </p:pic>
      <p:pic>
        <p:nvPicPr>
          <p:cNvPr id="916" name="Google Shape;916;p24"/>
          <p:cNvPicPr preferRelativeResize="0"/>
          <p:nvPr/>
        </p:nvPicPr>
        <p:blipFill>
          <a:blip r:embed="rId5">
            <a:alphaModFix/>
          </a:blip>
          <a:stretch>
            <a:fillRect/>
          </a:stretch>
        </p:blipFill>
        <p:spPr>
          <a:xfrm>
            <a:off x="2564625" y="3468587"/>
            <a:ext cx="142875" cy="142875"/>
          </a:xfrm>
          <a:prstGeom prst="rect">
            <a:avLst/>
          </a:prstGeom>
          <a:noFill/>
          <a:ln>
            <a:noFill/>
          </a:ln>
        </p:spPr>
      </p:pic>
      <p:cxnSp>
        <p:nvCxnSpPr>
          <p:cNvPr id="917" name="Google Shape;917;p24"/>
          <p:cNvCxnSpPr/>
          <p:nvPr/>
        </p:nvCxnSpPr>
        <p:spPr>
          <a:xfrm>
            <a:off x="2781300" y="3462375"/>
            <a:ext cx="0" cy="23340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24"/>
          <p:cNvCxnSpPr/>
          <p:nvPr/>
        </p:nvCxnSpPr>
        <p:spPr>
          <a:xfrm>
            <a:off x="2781300" y="3891000"/>
            <a:ext cx="0" cy="233400"/>
          </a:xfrm>
          <a:prstGeom prst="straightConnector1">
            <a:avLst/>
          </a:prstGeom>
          <a:noFill/>
          <a:ln w="9525" cap="flat" cmpd="sng">
            <a:solidFill>
              <a:schemeClr val="dk2"/>
            </a:solidFill>
            <a:prstDash val="solid"/>
            <a:round/>
            <a:headEnd type="none" w="med" len="med"/>
            <a:tailEnd type="none" w="med" len="med"/>
          </a:ln>
        </p:spPr>
      </p:cxnSp>
      <p:cxnSp>
        <p:nvCxnSpPr>
          <p:cNvPr id="919" name="Google Shape;919;p24"/>
          <p:cNvCxnSpPr/>
          <p:nvPr/>
        </p:nvCxnSpPr>
        <p:spPr>
          <a:xfrm>
            <a:off x="2781300" y="4310100"/>
            <a:ext cx="0" cy="233400"/>
          </a:xfrm>
          <a:prstGeom prst="straightConnector1">
            <a:avLst/>
          </a:prstGeom>
          <a:noFill/>
          <a:ln w="9525" cap="flat" cmpd="sng">
            <a:solidFill>
              <a:schemeClr val="dk2"/>
            </a:solidFill>
            <a:prstDash val="solid"/>
            <a:round/>
            <a:headEnd type="none" w="med" len="med"/>
            <a:tailEnd type="none" w="med" len="med"/>
          </a:ln>
        </p:spPr>
      </p:cxnSp>
      <p:pic>
        <p:nvPicPr>
          <p:cNvPr id="920" name="Google Shape;920;p24"/>
          <p:cNvPicPr preferRelativeResize="0"/>
          <p:nvPr/>
        </p:nvPicPr>
        <p:blipFill>
          <a:blip r:embed="rId6">
            <a:alphaModFix/>
          </a:blip>
          <a:stretch>
            <a:fillRect/>
          </a:stretch>
        </p:blipFill>
        <p:spPr>
          <a:xfrm>
            <a:off x="4721300" y="2988999"/>
            <a:ext cx="142874" cy="142874"/>
          </a:xfrm>
          <a:prstGeom prst="rect">
            <a:avLst/>
          </a:prstGeom>
          <a:noFill/>
          <a:ln>
            <a:noFill/>
          </a:ln>
        </p:spPr>
      </p:pic>
      <p:cxnSp>
        <p:nvCxnSpPr>
          <p:cNvPr id="921" name="Google Shape;921;p24"/>
          <p:cNvCxnSpPr/>
          <p:nvPr/>
        </p:nvCxnSpPr>
        <p:spPr>
          <a:xfrm>
            <a:off x="676275" y="3477138"/>
            <a:ext cx="0" cy="2334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24"/>
          <p:cNvCxnSpPr/>
          <p:nvPr/>
        </p:nvCxnSpPr>
        <p:spPr>
          <a:xfrm>
            <a:off x="676275" y="3905763"/>
            <a:ext cx="0" cy="2334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24"/>
          <p:cNvCxnSpPr/>
          <p:nvPr/>
        </p:nvCxnSpPr>
        <p:spPr>
          <a:xfrm>
            <a:off x="676275" y="4315338"/>
            <a:ext cx="0" cy="2334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24"/>
          <p:cNvCxnSpPr/>
          <p:nvPr/>
        </p:nvCxnSpPr>
        <p:spPr>
          <a:xfrm>
            <a:off x="9118863" y="3710550"/>
            <a:ext cx="0" cy="2334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24"/>
          <p:cNvCxnSpPr/>
          <p:nvPr/>
        </p:nvCxnSpPr>
        <p:spPr>
          <a:xfrm>
            <a:off x="10542850" y="3710550"/>
            <a:ext cx="0" cy="233400"/>
          </a:xfrm>
          <a:prstGeom prst="straightConnector1">
            <a:avLst/>
          </a:prstGeom>
          <a:noFill/>
          <a:ln w="9525" cap="flat" cmpd="sng">
            <a:solidFill>
              <a:schemeClr val="dk2"/>
            </a:solidFill>
            <a:prstDash val="solid"/>
            <a:round/>
            <a:headEnd type="none" w="med" len="med"/>
            <a:tailEnd type="none" w="med" len="med"/>
          </a:ln>
        </p:spPr>
      </p:cxnSp>
      <p:pic>
        <p:nvPicPr>
          <p:cNvPr id="926" name="Google Shape;926;p24"/>
          <p:cNvPicPr preferRelativeResize="0"/>
          <p:nvPr/>
        </p:nvPicPr>
        <p:blipFill>
          <a:blip r:embed="rId7">
            <a:alphaModFix/>
          </a:blip>
          <a:stretch>
            <a:fillRect/>
          </a:stretch>
        </p:blipFill>
        <p:spPr>
          <a:xfrm>
            <a:off x="8902787" y="3631986"/>
            <a:ext cx="142875" cy="142875"/>
          </a:xfrm>
          <a:prstGeom prst="rect">
            <a:avLst/>
          </a:prstGeom>
          <a:noFill/>
          <a:ln>
            <a:noFill/>
          </a:ln>
        </p:spPr>
      </p:pic>
      <p:pic>
        <p:nvPicPr>
          <p:cNvPr id="927" name="Google Shape;927;p24"/>
          <p:cNvPicPr preferRelativeResize="0"/>
          <p:nvPr/>
        </p:nvPicPr>
        <p:blipFill>
          <a:blip r:embed="rId7">
            <a:alphaModFix/>
          </a:blip>
          <a:stretch>
            <a:fillRect/>
          </a:stretch>
        </p:blipFill>
        <p:spPr>
          <a:xfrm>
            <a:off x="10317250" y="3631986"/>
            <a:ext cx="142875" cy="142875"/>
          </a:xfrm>
          <a:prstGeom prst="rect">
            <a:avLst/>
          </a:prstGeom>
          <a:noFill/>
          <a:ln>
            <a:noFill/>
          </a:ln>
        </p:spPr>
      </p:pic>
      <p:sp>
        <p:nvSpPr>
          <p:cNvPr id="928" name="Google Shape;928;p24"/>
          <p:cNvSpPr/>
          <p:nvPr/>
        </p:nvSpPr>
        <p:spPr>
          <a:xfrm>
            <a:off x="4138863" y="3468694"/>
            <a:ext cx="4722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chemeClr val="dk1"/>
                </a:solidFill>
              </a:rPr>
              <a:t>&gt;</a:t>
            </a:r>
            <a:endParaRPr sz="3000">
              <a:solidFill>
                <a:schemeClr val="dk1"/>
              </a:solidFill>
            </a:endParaRPr>
          </a:p>
        </p:txBody>
      </p:sp>
      <p:sp>
        <p:nvSpPr>
          <p:cNvPr id="929" name="Google Shape;929;p24"/>
          <p:cNvSpPr/>
          <p:nvPr/>
        </p:nvSpPr>
        <p:spPr>
          <a:xfrm>
            <a:off x="1989238" y="3468694"/>
            <a:ext cx="4722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chemeClr val="dk1"/>
                </a:solidFill>
              </a:rPr>
              <a:t>&gt;</a:t>
            </a:r>
            <a:endParaRPr sz="3000">
              <a:solidFill>
                <a:schemeClr val="dk1"/>
              </a:solidFill>
            </a:endParaRPr>
          </a:p>
        </p:txBody>
      </p:sp>
      <p:sp>
        <p:nvSpPr>
          <p:cNvPr id="930" name="Google Shape;930;p24"/>
          <p:cNvSpPr/>
          <p:nvPr/>
        </p:nvSpPr>
        <p:spPr>
          <a:xfrm>
            <a:off x="6278938" y="3468694"/>
            <a:ext cx="4722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chemeClr val="dk1"/>
                </a:solidFill>
              </a:rPr>
              <a:t>&gt;</a:t>
            </a:r>
            <a:endParaRPr sz="3000">
              <a:solidFill>
                <a:schemeClr val="dk1"/>
              </a:solidFill>
            </a:endParaRPr>
          </a:p>
        </p:txBody>
      </p:sp>
      <p:sp>
        <p:nvSpPr>
          <p:cNvPr id="931" name="Google Shape;931;p24"/>
          <p:cNvSpPr/>
          <p:nvPr/>
        </p:nvSpPr>
        <p:spPr>
          <a:xfrm>
            <a:off x="8310438" y="3468694"/>
            <a:ext cx="4722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chemeClr val="dk1"/>
                </a:solidFill>
              </a:rPr>
              <a:t>&gt;</a:t>
            </a:r>
            <a:endParaRPr sz="3000">
              <a:solidFill>
                <a:schemeClr val="dk1"/>
              </a:solidFill>
            </a:endParaRPr>
          </a:p>
        </p:txBody>
      </p:sp>
      <p:sp>
        <p:nvSpPr>
          <p:cNvPr id="932" name="Google Shape;932;p24"/>
          <p:cNvSpPr/>
          <p:nvPr/>
        </p:nvSpPr>
        <p:spPr>
          <a:xfrm rot="5400000">
            <a:off x="5364538" y="5864356"/>
            <a:ext cx="4722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chemeClr val="dk1"/>
                </a:solidFill>
              </a:rPr>
              <a:t>&gt;</a:t>
            </a:r>
            <a:endParaRPr sz="3000">
              <a:solidFill>
                <a:schemeClr val="dk1"/>
              </a:solidFill>
            </a:endParaRPr>
          </a:p>
        </p:txBody>
      </p:sp>
      <p:cxnSp>
        <p:nvCxnSpPr>
          <p:cNvPr id="933" name="Google Shape;933;p24"/>
          <p:cNvCxnSpPr/>
          <p:nvPr/>
        </p:nvCxnSpPr>
        <p:spPr>
          <a:xfrm rot="10800000" flipH="1">
            <a:off x="11662500" y="3086100"/>
            <a:ext cx="1181100" cy="685800"/>
          </a:xfrm>
          <a:prstGeom prst="curvedConnector3">
            <a:avLst>
              <a:gd name="adj1" fmla="val 54509"/>
            </a:avLst>
          </a:prstGeom>
          <a:noFill/>
          <a:ln w="28575" cap="flat" cmpd="sng">
            <a:solidFill>
              <a:schemeClr val="dk2"/>
            </a:solidFill>
            <a:prstDash val="solid"/>
            <a:round/>
            <a:headEnd type="none" w="med" len="med"/>
            <a:tailEnd type="none" w="med" len="med"/>
          </a:ln>
        </p:spPr>
      </p:cxnSp>
      <p:cxnSp>
        <p:nvCxnSpPr>
          <p:cNvPr id="934" name="Google Shape;934;p24"/>
          <p:cNvCxnSpPr/>
          <p:nvPr/>
        </p:nvCxnSpPr>
        <p:spPr>
          <a:xfrm>
            <a:off x="11662500" y="3867150"/>
            <a:ext cx="1158300" cy="514500"/>
          </a:xfrm>
          <a:prstGeom prst="curvedConnector3">
            <a:avLst>
              <a:gd name="adj1" fmla="val 37490"/>
            </a:avLst>
          </a:prstGeom>
          <a:noFill/>
          <a:ln w="28575" cap="flat" cmpd="sng">
            <a:solidFill>
              <a:schemeClr val="dk2"/>
            </a:solidFill>
            <a:prstDash val="solid"/>
            <a:round/>
            <a:headEnd type="none" w="med" len="med"/>
            <a:tailEnd type="none" w="med" len="med"/>
          </a:ln>
        </p:spPr>
      </p:cxnSp>
      <p:pic>
        <p:nvPicPr>
          <p:cNvPr id="935" name="Google Shape;935;p24"/>
          <p:cNvPicPr preferRelativeResize="0"/>
          <p:nvPr/>
        </p:nvPicPr>
        <p:blipFill>
          <a:blip r:embed="rId8">
            <a:alphaModFix/>
          </a:blip>
          <a:stretch>
            <a:fillRect/>
          </a:stretch>
        </p:blipFill>
        <p:spPr>
          <a:xfrm>
            <a:off x="559325" y="6315075"/>
            <a:ext cx="72000" cy="72000"/>
          </a:xfrm>
          <a:prstGeom prst="rect">
            <a:avLst/>
          </a:prstGeom>
          <a:noFill/>
          <a:ln>
            <a:noFill/>
          </a:ln>
        </p:spPr>
      </p:pic>
      <p:sp>
        <p:nvSpPr>
          <p:cNvPr id="936" name="Google Shape;936;p24"/>
          <p:cNvSpPr/>
          <p:nvPr/>
        </p:nvSpPr>
        <p:spPr>
          <a:xfrm>
            <a:off x="602724" y="6203475"/>
            <a:ext cx="14097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b="1">
                <a:solidFill>
                  <a:schemeClr val="dk1"/>
                </a:solidFill>
              </a:rPr>
              <a:t>actions</a:t>
            </a:r>
            <a:endParaRPr sz="600" b="1">
              <a:solidFill>
                <a:schemeClr val="dk1"/>
              </a:solidFill>
            </a:endParaRPr>
          </a:p>
        </p:txBody>
      </p:sp>
      <p:sp>
        <p:nvSpPr>
          <p:cNvPr id="937" name="Google Shape;937;p24"/>
          <p:cNvSpPr/>
          <p:nvPr/>
        </p:nvSpPr>
        <p:spPr>
          <a:xfrm>
            <a:off x="1071475" y="6305775"/>
            <a:ext cx="72000" cy="72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1133949" y="6193950"/>
            <a:ext cx="14097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600" b="1">
                <a:solidFill>
                  <a:schemeClr val="dk1"/>
                </a:solidFill>
              </a:rPr>
              <a:t>outcomes/ consequences</a:t>
            </a:r>
            <a:endParaRPr sz="600" b="1">
              <a:solidFill>
                <a:schemeClr val="dk1"/>
              </a:solidFill>
            </a:endParaRPr>
          </a:p>
        </p:txBody>
      </p:sp>
      <p:sp>
        <p:nvSpPr>
          <p:cNvPr id="939" name="Google Shape;939;p24"/>
          <p:cNvSpPr/>
          <p:nvPr/>
        </p:nvSpPr>
        <p:spPr>
          <a:xfrm>
            <a:off x="5123899" y="6187325"/>
            <a:ext cx="648000" cy="648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5036737" y="6303875"/>
            <a:ext cx="842100" cy="2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b="1" dirty="0">
                <a:solidFill>
                  <a:srgbClr val="FFFFFF"/>
                </a:solidFill>
              </a:rPr>
              <a:t>Exit customer journey</a:t>
            </a:r>
            <a:endParaRPr sz="600" b="1" dirty="0">
              <a:solidFill>
                <a:srgbClr val="FFFFFF"/>
              </a:solidFill>
            </a:endParaRPr>
          </a:p>
        </p:txBody>
      </p:sp>
      <p:sp>
        <p:nvSpPr>
          <p:cNvPr id="941" name="Google Shape;941;p24"/>
          <p:cNvSpPr/>
          <p:nvPr/>
        </p:nvSpPr>
        <p:spPr>
          <a:xfrm>
            <a:off x="2893800" y="352340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process calls</a:t>
            </a:r>
            <a:endParaRPr sz="600" b="1" dirty="0">
              <a:solidFill>
                <a:schemeClr val="dk1"/>
              </a:solidFill>
            </a:endParaRPr>
          </a:p>
        </p:txBody>
      </p:sp>
      <p:pic>
        <p:nvPicPr>
          <p:cNvPr id="942" name="Google Shape;942;p24"/>
          <p:cNvPicPr preferRelativeResize="0"/>
          <p:nvPr/>
        </p:nvPicPr>
        <p:blipFill>
          <a:blip r:embed="rId8">
            <a:alphaModFix/>
          </a:blip>
          <a:stretch>
            <a:fillRect/>
          </a:stretch>
        </p:blipFill>
        <p:spPr>
          <a:xfrm>
            <a:off x="2840100" y="3556225"/>
            <a:ext cx="72000" cy="72000"/>
          </a:xfrm>
          <a:prstGeom prst="rect">
            <a:avLst/>
          </a:prstGeom>
          <a:noFill/>
          <a:ln>
            <a:noFill/>
          </a:ln>
        </p:spPr>
      </p:pic>
      <p:sp>
        <p:nvSpPr>
          <p:cNvPr id="943" name="Google Shape;943;p24"/>
          <p:cNvSpPr/>
          <p:nvPr/>
        </p:nvSpPr>
        <p:spPr>
          <a:xfrm>
            <a:off x="2893800" y="2994763"/>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take basic details</a:t>
            </a:r>
            <a:endParaRPr sz="600" b="1" dirty="0">
              <a:solidFill>
                <a:schemeClr val="dk1"/>
              </a:solidFill>
            </a:endParaRPr>
          </a:p>
        </p:txBody>
      </p:sp>
      <p:pic>
        <p:nvPicPr>
          <p:cNvPr id="944" name="Google Shape;944;p24"/>
          <p:cNvPicPr preferRelativeResize="0"/>
          <p:nvPr/>
        </p:nvPicPr>
        <p:blipFill>
          <a:blip r:embed="rId8">
            <a:alphaModFix/>
          </a:blip>
          <a:stretch>
            <a:fillRect/>
          </a:stretch>
        </p:blipFill>
        <p:spPr>
          <a:xfrm>
            <a:off x="2840100" y="3022825"/>
            <a:ext cx="72000" cy="72000"/>
          </a:xfrm>
          <a:prstGeom prst="rect">
            <a:avLst/>
          </a:prstGeom>
          <a:noFill/>
          <a:ln>
            <a:noFill/>
          </a:ln>
        </p:spPr>
      </p:pic>
      <p:sp>
        <p:nvSpPr>
          <p:cNvPr id="945" name="Google Shape;945;p24"/>
          <p:cNvSpPr/>
          <p:nvPr/>
        </p:nvSpPr>
        <p:spPr>
          <a:xfrm>
            <a:off x="2893800" y="3909163"/>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process emails</a:t>
            </a:r>
            <a:endParaRPr sz="600" b="1" dirty="0">
              <a:solidFill>
                <a:schemeClr val="dk1"/>
              </a:solidFill>
            </a:endParaRPr>
          </a:p>
        </p:txBody>
      </p:sp>
      <p:pic>
        <p:nvPicPr>
          <p:cNvPr id="946" name="Google Shape;946;p24"/>
          <p:cNvPicPr preferRelativeResize="0"/>
          <p:nvPr/>
        </p:nvPicPr>
        <p:blipFill>
          <a:blip r:embed="rId8">
            <a:alphaModFix/>
          </a:blip>
          <a:stretch>
            <a:fillRect/>
          </a:stretch>
        </p:blipFill>
        <p:spPr>
          <a:xfrm>
            <a:off x="2840100" y="3937225"/>
            <a:ext cx="72000" cy="72000"/>
          </a:xfrm>
          <a:prstGeom prst="rect">
            <a:avLst/>
          </a:prstGeom>
          <a:noFill/>
          <a:ln>
            <a:noFill/>
          </a:ln>
        </p:spPr>
      </p:pic>
      <p:sp>
        <p:nvSpPr>
          <p:cNvPr id="947" name="Google Shape;947;p24"/>
          <p:cNvSpPr/>
          <p:nvPr/>
        </p:nvSpPr>
        <p:spPr>
          <a:xfrm>
            <a:off x="2893800" y="4290163"/>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process post</a:t>
            </a:r>
            <a:endParaRPr sz="600" b="1" dirty="0">
              <a:solidFill>
                <a:schemeClr val="dk1"/>
              </a:solidFill>
            </a:endParaRPr>
          </a:p>
        </p:txBody>
      </p:sp>
      <p:pic>
        <p:nvPicPr>
          <p:cNvPr id="948" name="Google Shape;948;p24"/>
          <p:cNvPicPr preferRelativeResize="0"/>
          <p:nvPr/>
        </p:nvPicPr>
        <p:blipFill>
          <a:blip r:embed="rId8">
            <a:alphaModFix/>
          </a:blip>
          <a:stretch>
            <a:fillRect/>
          </a:stretch>
        </p:blipFill>
        <p:spPr>
          <a:xfrm>
            <a:off x="2840100" y="4318225"/>
            <a:ext cx="72000" cy="72000"/>
          </a:xfrm>
          <a:prstGeom prst="rect">
            <a:avLst/>
          </a:prstGeom>
          <a:noFill/>
          <a:ln>
            <a:noFill/>
          </a:ln>
        </p:spPr>
      </p:pic>
      <p:pic>
        <p:nvPicPr>
          <p:cNvPr id="949" name="Google Shape;949;p24"/>
          <p:cNvPicPr preferRelativeResize="0"/>
          <p:nvPr/>
        </p:nvPicPr>
        <p:blipFill>
          <a:blip r:embed="rId7">
            <a:alphaModFix/>
          </a:blip>
          <a:stretch>
            <a:fillRect/>
          </a:stretch>
        </p:blipFill>
        <p:spPr>
          <a:xfrm>
            <a:off x="2563950" y="3074724"/>
            <a:ext cx="142875" cy="142875"/>
          </a:xfrm>
          <a:prstGeom prst="rect">
            <a:avLst/>
          </a:prstGeom>
          <a:noFill/>
          <a:ln>
            <a:noFill/>
          </a:ln>
        </p:spPr>
      </p:pic>
      <p:sp>
        <p:nvSpPr>
          <p:cNvPr id="950" name="Google Shape;950;p24"/>
          <p:cNvSpPr/>
          <p:nvPr/>
        </p:nvSpPr>
        <p:spPr>
          <a:xfrm>
            <a:off x="2500200" y="3233700"/>
            <a:ext cx="359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f2f</a:t>
            </a:r>
            <a:endParaRPr sz="600" dirty="0">
              <a:solidFill>
                <a:schemeClr val="dk1"/>
              </a:solidFill>
            </a:endParaRPr>
          </a:p>
        </p:txBody>
      </p:sp>
      <p:sp>
        <p:nvSpPr>
          <p:cNvPr id="951" name="Google Shape;951;p24"/>
          <p:cNvSpPr/>
          <p:nvPr/>
        </p:nvSpPr>
        <p:spPr>
          <a:xfrm>
            <a:off x="2443050" y="3643275"/>
            <a:ext cx="4722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phone</a:t>
            </a:r>
            <a:endParaRPr sz="600" dirty="0">
              <a:solidFill>
                <a:schemeClr val="dk1"/>
              </a:solidFill>
            </a:endParaRPr>
          </a:p>
        </p:txBody>
      </p:sp>
      <p:sp>
        <p:nvSpPr>
          <p:cNvPr id="952" name="Google Shape;952;p24"/>
          <p:cNvSpPr/>
          <p:nvPr/>
        </p:nvSpPr>
        <p:spPr>
          <a:xfrm>
            <a:off x="2452575" y="4076663"/>
            <a:ext cx="4722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email</a:t>
            </a:r>
            <a:endParaRPr sz="600" dirty="0">
              <a:solidFill>
                <a:schemeClr val="dk1"/>
              </a:solidFill>
            </a:endParaRPr>
          </a:p>
        </p:txBody>
      </p:sp>
      <p:sp>
        <p:nvSpPr>
          <p:cNvPr id="953" name="Google Shape;953;p24"/>
          <p:cNvSpPr/>
          <p:nvPr/>
        </p:nvSpPr>
        <p:spPr>
          <a:xfrm>
            <a:off x="2462100" y="4476713"/>
            <a:ext cx="4722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post</a:t>
            </a:r>
            <a:endParaRPr sz="600" dirty="0">
              <a:solidFill>
                <a:schemeClr val="dk1"/>
              </a:solidFill>
            </a:endParaRPr>
          </a:p>
        </p:txBody>
      </p:sp>
      <p:sp>
        <p:nvSpPr>
          <p:cNvPr id="954" name="Google Shape;954;p24"/>
          <p:cNvSpPr/>
          <p:nvPr/>
        </p:nvSpPr>
        <p:spPr>
          <a:xfrm>
            <a:off x="4594737" y="3179013"/>
            <a:ext cx="4722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online advice</a:t>
            </a:r>
            <a:endParaRPr sz="600" dirty="0">
              <a:solidFill>
                <a:schemeClr val="dk1"/>
              </a:solidFill>
            </a:endParaRPr>
          </a:p>
        </p:txBody>
      </p:sp>
      <p:sp>
        <p:nvSpPr>
          <p:cNvPr id="955" name="Google Shape;955;p24"/>
          <p:cNvSpPr/>
          <p:nvPr/>
        </p:nvSpPr>
        <p:spPr>
          <a:xfrm>
            <a:off x="5036925" y="310430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advice from online web pages</a:t>
            </a:r>
            <a:endParaRPr sz="600" b="1" dirty="0">
              <a:solidFill>
                <a:schemeClr val="dk1"/>
              </a:solidFill>
            </a:endParaRPr>
          </a:p>
        </p:txBody>
      </p:sp>
      <p:pic>
        <p:nvPicPr>
          <p:cNvPr id="956" name="Google Shape;956;p24"/>
          <p:cNvPicPr preferRelativeResize="0"/>
          <p:nvPr/>
        </p:nvPicPr>
        <p:blipFill>
          <a:blip r:embed="rId8">
            <a:alphaModFix/>
          </a:blip>
          <a:stretch>
            <a:fillRect/>
          </a:stretch>
        </p:blipFill>
        <p:spPr>
          <a:xfrm>
            <a:off x="4983225" y="3132363"/>
            <a:ext cx="72000" cy="72000"/>
          </a:xfrm>
          <a:prstGeom prst="rect">
            <a:avLst/>
          </a:prstGeom>
          <a:noFill/>
          <a:ln>
            <a:noFill/>
          </a:ln>
        </p:spPr>
      </p:pic>
      <p:sp>
        <p:nvSpPr>
          <p:cNvPr id="957" name="Google Shape;957;p24"/>
          <p:cNvSpPr/>
          <p:nvPr/>
        </p:nvSpPr>
        <p:spPr>
          <a:xfrm>
            <a:off x="4641825" y="5580498"/>
            <a:ext cx="1612500" cy="29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8" name="Google Shape;958;p24"/>
          <p:cNvPicPr preferRelativeResize="0"/>
          <p:nvPr/>
        </p:nvPicPr>
        <p:blipFill>
          <a:blip r:embed="rId4">
            <a:alphaModFix/>
          </a:blip>
          <a:stretch>
            <a:fillRect/>
          </a:stretch>
        </p:blipFill>
        <p:spPr>
          <a:xfrm>
            <a:off x="4733475" y="5585681"/>
            <a:ext cx="108000" cy="108000"/>
          </a:xfrm>
          <a:prstGeom prst="rect">
            <a:avLst/>
          </a:prstGeom>
          <a:noFill/>
          <a:ln>
            <a:noFill/>
          </a:ln>
        </p:spPr>
      </p:pic>
      <p:cxnSp>
        <p:nvCxnSpPr>
          <p:cNvPr id="959" name="Google Shape;959;p24"/>
          <p:cNvCxnSpPr/>
          <p:nvPr/>
        </p:nvCxnSpPr>
        <p:spPr>
          <a:xfrm>
            <a:off x="4927688" y="5602200"/>
            <a:ext cx="0" cy="233400"/>
          </a:xfrm>
          <a:prstGeom prst="straightConnector1">
            <a:avLst/>
          </a:prstGeom>
          <a:noFill/>
          <a:ln w="9525" cap="flat" cmpd="sng">
            <a:solidFill>
              <a:schemeClr val="dk2"/>
            </a:solidFill>
            <a:prstDash val="solid"/>
            <a:round/>
            <a:headEnd type="none" w="med" len="med"/>
            <a:tailEnd type="none" w="med" len="med"/>
          </a:ln>
        </p:spPr>
      </p:cxnSp>
      <p:sp>
        <p:nvSpPr>
          <p:cNvPr id="960" name="Google Shape;960;p24"/>
          <p:cNvSpPr/>
          <p:nvPr/>
        </p:nvSpPr>
        <p:spPr>
          <a:xfrm>
            <a:off x="5040198" y="5648950"/>
            <a:ext cx="12144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a:solidFill>
                  <a:schemeClr val="dk1"/>
                </a:solidFill>
              </a:rPr>
              <a:t>...</a:t>
            </a:r>
            <a:endParaRPr sz="600" b="1">
              <a:solidFill>
                <a:schemeClr val="dk1"/>
              </a:solidFill>
            </a:endParaRPr>
          </a:p>
        </p:txBody>
      </p:sp>
      <p:pic>
        <p:nvPicPr>
          <p:cNvPr id="961" name="Google Shape;961;p24"/>
          <p:cNvPicPr preferRelativeResize="0"/>
          <p:nvPr/>
        </p:nvPicPr>
        <p:blipFill>
          <a:blip r:embed="rId8">
            <a:alphaModFix/>
          </a:blip>
          <a:stretch>
            <a:fillRect/>
          </a:stretch>
        </p:blipFill>
        <p:spPr>
          <a:xfrm>
            <a:off x="4986488" y="5691288"/>
            <a:ext cx="72000" cy="72000"/>
          </a:xfrm>
          <a:prstGeom prst="rect">
            <a:avLst/>
          </a:prstGeom>
          <a:noFill/>
          <a:ln>
            <a:noFill/>
          </a:ln>
        </p:spPr>
      </p:pic>
      <p:sp>
        <p:nvSpPr>
          <p:cNvPr id="962" name="Google Shape;962;p24"/>
          <p:cNvSpPr/>
          <p:nvPr/>
        </p:nvSpPr>
        <p:spPr>
          <a:xfrm>
            <a:off x="4589437" y="5716425"/>
            <a:ext cx="4722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written advice</a:t>
            </a:r>
            <a:endParaRPr sz="600" dirty="0">
              <a:solidFill>
                <a:schemeClr val="dk1"/>
              </a:solidFill>
            </a:endParaRPr>
          </a:p>
        </p:txBody>
      </p:sp>
      <p:sp>
        <p:nvSpPr>
          <p:cNvPr id="963" name="Google Shape;963;p24"/>
          <p:cNvSpPr/>
          <p:nvPr/>
        </p:nvSpPr>
        <p:spPr>
          <a:xfrm>
            <a:off x="6756550" y="2956250"/>
            <a:ext cx="1553100" cy="37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4" name="Google Shape;964;p24"/>
          <p:cNvCxnSpPr/>
          <p:nvPr/>
        </p:nvCxnSpPr>
        <p:spPr>
          <a:xfrm>
            <a:off x="7056700" y="3019938"/>
            <a:ext cx="0" cy="233400"/>
          </a:xfrm>
          <a:prstGeom prst="straightConnector1">
            <a:avLst/>
          </a:prstGeom>
          <a:noFill/>
          <a:ln w="9525" cap="flat" cmpd="sng">
            <a:solidFill>
              <a:schemeClr val="dk2"/>
            </a:solidFill>
            <a:prstDash val="solid"/>
            <a:round/>
            <a:headEnd type="none" w="med" len="med"/>
            <a:tailEnd type="none" w="med" len="med"/>
          </a:ln>
        </p:spPr>
      </p:cxnSp>
      <p:pic>
        <p:nvPicPr>
          <p:cNvPr id="965" name="Google Shape;965;p24"/>
          <p:cNvPicPr preferRelativeResize="0"/>
          <p:nvPr/>
        </p:nvPicPr>
        <p:blipFill>
          <a:blip r:embed="rId5">
            <a:alphaModFix/>
          </a:blip>
          <a:stretch>
            <a:fillRect/>
          </a:stretch>
        </p:blipFill>
        <p:spPr>
          <a:xfrm>
            <a:off x="6831637" y="2984362"/>
            <a:ext cx="142875" cy="142875"/>
          </a:xfrm>
          <a:prstGeom prst="rect">
            <a:avLst/>
          </a:prstGeom>
          <a:noFill/>
          <a:ln>
            <a:noFill/>
          </a:ln>
        </p:spPr>
      </p:pic>
      <p:sp>
        <p:nvSpPr>
          <p:cNvPr id="966" name="Google Shape;966;p24"/>
          <p:cNvSpPr/>
          <p:nvPr/>
        </p:nvSpPr>
        <p:spPr>
          <a:xfrm>
            <a:off x="6661662" y="3174250"/>
            <a:ext cx="472200" cy="1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600" dirty="0">
                <a:solidFill>
                  <a:schemeClr val="dk1"/>
                </a:solidFill>
              </a:rPr>
              <a:t>phone enquiry</a:t>
            </a:r>
            <a:endParaRPr sz="600" dirty="0">
              <a:solidFill>
                <a:schemeClr val="dk1"/>
              </a:solidFill>
            </a:endParaRPr>
          </a:p>
        </p:txBody>
      </p:sp>
      <p:sp>
        <p:nvSpPr>
          <p:cNvPr id="967" name="Google Shape;967;p24"/>
          <p:cNvSpPr/>
          <p:nvPr/>
        </p:nvSpPr>
        <p:spPr>
          <a:xfrm>
            <a:off x="7180888" y="2979325"/>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make enquiries</a:t>
            </a:r>
            <a:endParaRPr sz="600" b="1" dirty="0">
              <a:solidFill>
                <a:schemeClr val="dk1"/>
              </a:solidFill>
            </a:endParaRPr>
          </a:p>
        </p:txBody>
      </p:sp>
      <p:pic>
        <p:nvPicPr>
          <p:cNvPr id="968" name="Google Shape;968;p24"/>
          <p:cNvPicPr preferRelativeResize="0"/>
          <p:nvPr/>
        </p:nvPicPr>
        <p:blipFill>
          <a:blip r:embed="rId8">
            <a:alphaModFix/>
          </a:blip>
          <a:stretch>
            <a:fillRect/>
          </a:stretch>
        </p:blipFill>
        <p:spPr>
          <a:xfrm>
            <a:off x="7127188" y="3012150"/>
            <a:ext cx="72000" cy="72000"/>
          </a:xfrm>
          <a:prstGeom prst="rect">
            <a:avLst/>
          </a:prstGeom>
          <a:noFill/>
          <a:ln>
            <a:noFill/>
          </a:ln>
        </p:spPr>
      </p:pic>
      <p:sp>
        <p:nvSpPr>
          <p:cNvPr id="969" name="Google Shape;969;p24"/>
          <p:cNvSpPr/>
          <p:nvPr/>
        </p:nvSpPr>
        <p:spPr>
          <a:xfrm>
            <a:off x="7180888" y="308410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request evidence</a:t>
            </a:r>
            <a:endParaRPr sz="600" b="1" dirty="0">
              <a:solidFill>
                <a:schemeClr val="dk1"/>
              </a:solidFill>
            </a:endParaRPr>
          </a:p>
        </p:txBody>
      </p:sp>
      <p:pic>
        <p:nvPicPr>
          <p:cNvPr id="970" name="Google Shape;970;p24"/>
          <p:cNvPicPr preferRelativeResize="0"/>
          <p:nvPr/>
        </p:nvPicPr>
        <p:blipFill>
          <a:blip r:embed="rId8">
            <a:alphaModFix/>
          </a:blip>
          <a:stretch>
            <a:fillRect/>
          </a:stretch>
        </p:blipFill>
        <p:spPr>
          <a:xfrm>
            <a:off x="7127188" y="3116925"/>
            <a:ext cx="72000" cy="72000"/>
          </a:xfrm>
          <a:prstGeom prst="rect">
            <a:avLst/>
          </a:prstGeom>
          <a:noFill/>
          <a:ln>
            <a:noFill/>
          </a:ln>
        </p:spPr>
      </p:pic>
      <p:sp>
        <p:nvSpPr>
          <p:cNvPr id="971" name="Google Shape;971;p24"/>
          <p:cNvSpPr/>
          <p:nvPr/>
        </p:nvSpPr>
        <p:spPr>
          <a:xfrm rot="5400000">
            <a:off x="7345738" y="4707069"/>
            <a:ext cx="4722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dirty="0">
                <a:solidFill>
                  <a:srgbClr val="FF0000"/>
                </a:solidFill>
              </a:rPr>
              <a:t>&gt;</a:t>
            </a:r>
            <a:endParaRPr sz="3000" dirty="0">
              <a:solidFill>
                <a:srgbClr val="FF0000"/>
              </a:solidFill>
            </a:endParaRPr>
          </a:p>
        </p:txBody>
      </p:sp>
      <p:sp>
        <p:nvSpPr>
          <p:cNvPr id="972" name="Google Shape;972;p24"/>
          <p:cNvSpPr/>
          <p:nvPr/>
        </p:nvSpPr>
        <p:spPr>
          <a:xfrm>
            <a:off x="7105099" y="5072900"/>
            <a:ext cx="648000" cy="648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7017937" y="5189450"/>
            <a:ext cx="842100" cy="2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 b="1" dirty="0">
                <a:solidFill>
                  <a:srgbClr val="FF0000"/>
                </a:solidFill>
              </a:rPr>
              <a:t>Exit customer journey</a:t>
            </a:r>
            <a:endParaRPr sz="600" b="1" dirty="0">
              <a:solidFill>
                <a:srgbClr val="FF0000"/>
              </a:solidFill>
            </a:endParaRPr>
          </a:p>
        </p:txBody>
      </p:sp>
      <p:sp>
        <p:nvSpPr>
          <p:cNvPr id="974" name="Google Shape;974;p24"/>
          <p:cNvSpPr/>
          <p:nvPr/>
        </p:nvSpPr>
        <p:spPr>
          <a:xfrm>
            <a:off x="9239025" y="3637088"/>
            <a:ext cx="842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full assessment of circumstances and needs</a:t>
            </a:r>
            <a:endParaRPr sz="600" b="1" dirty="0">
              <a:solidFill>
                <a:schemeClr val="dk1"/>
              </a:solidFill>
            </a:endParaRPr>
          </a:p>
        </p:txBody>
      </p:sp>
      <p:pic>
        <p:nvPicPr>
          <p:cNvPr id="975" name="Google Shape;975;p24"/>
          <p:cNvPicPr preferRelativeResize="0"/>
          <p:nvPr/>
        </p:nvPicPr>
        <p:blipFill>
          <a:blip r:embed="rId8">
            <a:alphaModFix/>
          </a:blip>
          <a:stretch>
            <a:fillRect/>
          </a:stretch>
        </p:blipFill>
        <p:spPr>
          <a:xfrm>
            <a:off x="9185325" y="3627050"/>
            <a:ext cx="72000" cy="72000"/>
          </a:xfrm>
          <a:prstGeom prst="rect">
            <a:avLst/>
          </a:prstGeom>
          <a:noFill/>
          <a:ln>
            <a:noFill/>
          </a:ln>
        </p:spPr>
      </p:pic>
      <p:sp>
        <p:nvSpPr>
          <p:cNvPr id="976" name="Google Shape;976;p24"/>
          <p:cNvSpPr/>
          <p:nvPr/>
        </p:nvSpPr>
        <p:spPr>
          <a:xfrm>
            <a:off x="9239025" y="3832363"/>
            <a:ext cx="842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verify evidence</a:t>
            </a:r>
            <a:endParaRPr sz="600" b="1" dirty="0">
              <a:solidFill>
                <a:schemeClr val="dk1"/>
              </a:solidFill>
            </a:endParaRPr>
          </a:p>
        </p:txBody>
      </p:sp>
      <p:pic>
        <p:nvPicPr>
          <p:cNvPr id="977" name="Google Shape;977;p24"/>
          <p:cNvPicPr preferRelativeResize="0"/>
          <p:nvPr/>
        </p:nvPicPr>
        <p:blipFill>
          <a:blip r:embed="rId8">
            <a:alphaModFix/>
          </a:blip>
          <a:stretch>
            <a:fillRect/>
          </a:stretch>
        </p:blipFill>
        <p:spPr>
          <a:xfrm>
            <a:off x="9185325" y="3850888"/>
            <a:ext cx="72000" cy="72000"/>
          </a:xfrm>
          <a:prstGeom prst="rect">
            <a:avLst/>
          </a:prstGeom>
          <a:noFill/>
          <a:ln>
            <a:noFill/>
          </a:ln>
        </p:spPr>
      </p:pic>
      <p:sp>
        <p:nvSpPr>
          <p:cNvPr id="978" name="Google Shape;978;p24"/>
          <p:cNvSpPr/>
          <p:nvPr/>
        </p:nvSpPr>
        <p:spPr>
          <a:xfrm>
            <a:off x="9239025" y="3946663"/>
            <a:ext cx="842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issue outcome</a:t>
            </a:r>
            <a:endParaRPr sz="600" b="1" dirty="0">
              <a:solidFill>
                <a:schemeClr val="dk1"/>
              </a:solidFill>
            </a:endParaRPr>
          </a:p>
        </p:txBody>
      </p:sp>
      <p:pic>
        <p:nvPicPr>
          <p:cNvPr id="979" name="Google Shape;979;p24"/>
          <p:cNvPicPr preferRelativeResize="0"/>
          <p:nvPr/>
        </p:nvPicPr>
        <p:blipFill>
          <a:blip r:embed="rId8">
            <a:alphaModFix/>
          </a:blip>
          <a:stretch>
            <a:fillRect/>
          </a:stretch>
        </p:blipFill>
        <p:spPr>
          <a:xfrm>
            <a:off x="9185325" y="3965188"/>
            <a:ext cx="72000" cy="72000"/>
          </a:xfrm>
          <a:prstGeom prst="rect">
            <a:avLst/>
          </a:prstGeom>
          <a:noFill/>
          <a:ln>
            <a:noFill/>
          </a:ln>
        </p:spPr>
      </p:pic>
      <p:sp>
        <p:nvSpPr>
          <p:cNvPr id="980" name="Google Shape;980;p24"/>
          <p:cNvSpPr/>
          <p:nvPr/>
        </p:nvSpPr>
        <p:spPr>
          <a:xfrm>
            <a:off x="8815788" y="3803963"/>
            <a:ext cx="359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F2F</a:t>
            </a:r>
            <a:endParaRPr sz="600" dirty="0">
              <a:solidFill>
                <a:schemeClr val="dk1"/>
              </a:solidFill>
            </a:endParaRPr>
          </a:p>
        </p:txBody>
      </p:sp>
      <p:sp>
        <p:nvSpPr>
          <p:cNvPr id="981" name="Google Shape;981;p24"/>
          <p:cNvSpPr/>
          <p:nvPr/>
        </p:nvSpPr>
        <p:spPr>
          <a:xfrm>
            <a:off x="10244538" y="3803963"/>
            <a:ext cx="359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dk1"/>
                </a:solidFill>
              </a:rPr>
              <a:t>F2F</a:t>
            </a:r>
            <a:endParaRPr sz="600" dirty="0">
              <a:solidFill>
                <a:schemeClr val="dk1"/>
              </a:solidFill>
            </a:endParaRPr>
          </a:p>
        </p:txBody>
      </p:sp>
      <p:sp>
        <p:nvSpPr>
          <p:cNvPr id="982" name="Google Shape;982;p24"/>
          <p:cNvSpPr/>
          <p:nvPr/>
        </p:nvSpPr>
        <p:spPr>
          <a:xfrm>
            <a:off x="10643963" y="3656138"/>
            <a:ext cx="842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create plan</a:t>
            </a:r>
            <a:endParaRPr sz="600" b="1" dirty="0">
              <a:solidFill>
                <a:schemeClr val="dk1"/>
              </a:solidFill>
            </a:endParaRPr>
          </a:p>
        </p:txBody>
      </p:sp>
      <p:pic>
        <p:nvPicPr>
          <p:cNvPr id="983" name="Google Shape;983;p24"/>
          <p:cNvPicPr preferRelativeResize="0"/>
          <p:nvPr/>
        </p:nvPicPr>
        <p:blipFill>
          <a:blip r:embed="rId8">
            <a:alphaModFix/>
          </a:blip>
          <a:stretch>
            <a:fillRect/>
          </a:stretch>
        </p:blipFill>
        <p:spPr>
          <a:xfrm>
            <a:off x="10590263" y="3679438"/>
            <a:ext cx="72000" cy="72000"/>
          </a:xfrm>
          <a:prstGeom prst="rect">
            <a:avLst/>
          </a:prstGeom>
          <a:noFill/>
          <a:ln>
            <a:noFill/>
          </a:ln>
        </p:spPr>
      </p:pic>
      <p:sp>
        <p:nvSpPr>
          <p:cNvPr id="984" name="Google Shape;984;p24"/>
          <p:cNvSpPr/>
          <p:nvPr/>
        </p:nvSpPr>
        <p:spPr>
          <a:xfrm>
            <a:off x="10643963" y="3770450"/>
            <a:ext cx="842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agree plan</a:t>
            </a:r>
            <a:endParaRPr sz="600" b="1" dirty="0">
              <a:solidFill>
                <a:schemeClr val="dk1"/>
              </a:solidFill>
            </a:endParaRPr>
          </a:p>
        </p:txBody>
      </p:sp>
      <p:pic>
        <p:nvPicPr>
          <p:cNvPr id="985" name="Google Shape;985;p24"/>
          <p:cNvPicPr preferRelativeResize="0"/>
          <p:nvPr/>
        </p:nvPicPr>
        <p:blipFill>
          <a:blip r:embed="rId8">
            <a:alphaModFix/>
          </a:blip>
          <a:stretch>
            <a:fillRect/>
          </a:stretch>
        </p:blipFill>
        <p:spPr>
          <a:xfrm>
            <a:off x="10590263" y="3788975"/>
            <a:ext cx="72000" cy="72000"/>
          </a:xfrm>
          <a:prstGeom prst="rect">
            <a:avLst/>
          </a:prstGeom>
          <a:noFill/>
          <a:ln>
            <a:noFill/>
          </a:ln>
        </p:spPr>
      </p:pic>
      <p:sp>
        <p:nvSpPr>
          <p:cNvPr id="986" name="Google Shape;986;p24"/>
          <p:cNvSpPr/>
          <p:nvPr/>
        </p:nvSpPr>
        <p:spPr>
          <a:xfrm>
            <a:off x="10643963" y="3879988"/>
            <a:ext cx="8421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issue plan</a:t>
            </a:r>
            <a:endParaRPr sz="600" b="1" dirty="0">
              <a:solidFill>
                <a:schemeClr val="dk1"/>
              </a:solidFill>
            </a:endParaRPr>
          </a:p>
        </p:txBody>
      </p:sp>
      <p:pic>
        <p:nvPicPr>
          <p:cNvPr id="987" name="Google Shape;987;p24"/>
          <p:cNvPicPr preferRelativeResize="0"/>
          <p:nvPr/>
        </p:nvPicPr>
        <p:blipFill>
          <a:blip r:embed="rId8">
            <a:alphaModFix/>
          </a:blip>
          <a:stretch>
            <a:fillRect/>
          </a:stretch>
        </p:blipFill>
        <p:spPr>
          <a:xfrm>
            <a:off x="10590263" y="3898513"/>
            <a:ext cx="72000" cy="72000"/>
          </a:xfrm>
          <a:prstGeom prst="rect">
            <a:avLst/>
          </a:prstGeom>
          <a:noFill/>
          <a:ln>
            <a:noFill/>
          </a:ln>
        </p:spPr>
      </p:pic>
      <p:sp>
        <p:nvSpPr>
          <p:cNvPr id="988" name="Google Shape;988;p24"/>
          <p:cNvSpPr/>
          <p:nvPr/>
        </p:nvSpPr>
        <p:spPr>
          <a:xfrm>
            <a:off x="263025" y="3187413"/>
            <a:ext cx="472200" cy="1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600" dirty="0">
                <a:solidFill>
                  <a:schemeClr val="dk1"/>
                </a:solidFill>
              </a:rPr>
              <a:t>internal referral</a:t>
            </a:r>
            <a:endParaRPr sz="600" dirty="0">
              <a:solidFill>
                <a:schemeClr val="dk1"/>
              </a:solidFill>
            </a:endParaRPr>
          </a:p>
        </p:txBody>
      </p:sp>
      <p:sp>
        <p:nvSpPr>
          <p:cNvPr id="989" name="Google Shape;989;p24"/>
          <p:cNvSpPr/>
          <p:nvPr/>
        </p:nvSpPr>
        <p:spPr>
          <a:xfrm>
            <a:off x="263025" y="3606513"/>
            <a:ext cx="472200" cy="1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600" dirty="0">
                <a:solidFill>
                  <a:schemeClr val="dk1"/>
                </a:solidFill>
              </a:rPr>
              <a:t>external referral</a:t>
            </a:r>
            <a:endParaRPr sz="600" dirty="0">
              <a:solidFill>
                <a:schemeClr val="dk1"/>
              </a:solidFill>
            </a:endParaRPr>
          </a:p>
        </p:txBody>
      </p:sp>
      <p:sp>
        <p:nvSpPr>
          <p:cNvPr id="990" name="Google Shape;990;p24"/>
          <p:cNvSpPr/>
          <p:nvPr/>
        </p:nvSpPr>
        <p:spPr>
          <a:xfrm>
            <a:off x="251175" y="4063713"/>
            <a:ext cx="495900" cy="1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600" dirty="0">
                <a:solidFill>
                  <a:schemeClr val="dk1"/>
                </a:solidFill>
              </a:rPr>
              <a:t>signpost</a:t>
            </a:r>
            <a:endParaRPr sz="600" dirty="0">
              <a:solidFill>
                <a:schemeClr val="dk1"/>
              </a:solidFill>
            </a:endParaRPr>
          </a:p>
        </p:txBody>
      </p:sp>
      <p:sp>
        <p:nvSpPr>
          <p:cNvPr id="991" name="Google Shape;991;p24"/>
          <p:cNvSpPr/>
          <p:nvPr/>
        </p:nvSpPr>
        <p:spPr>
          <a:xfrm>
            <a:off x="251175" y="4501863"/>
            <a:ext cx="495900" cy="1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600" dirty="0">
                <a:solidFill>
                  <a:schemeClr val="dk1"/>
                </a:solidFill>
              </a:rPr>
              <a:t>self</a:t>
            </a:r>
            <a:endParaRPr sz="600" dirty="0">
              <a:solidFill>
                <a:schemeClr val="dk1"/>
              </a:solidFill>
            </a:endParaRPr>
          </a:p>
        </p:txBody>
      </p:sp>
      <p:sp>
        <p:nvSpPr>
          <p:cNvPr id="992" name="Google Shape;992;p24"/>
          <p:cNvSpPr/>
          <p:nvPr/>
        </p:nvSpPr>
        <p:spPr>
          <a:xfrm>
            <a:off x="803063" y="308525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process referral</a:t>
            </a:r>
            <a:endParaRPr sz="600" b="1" dirty="0">
              <a:solidFill>
                <a:schemeClr val="dk1"/>
              </a:solidFill>
            </a:endParaRPr>
          </a:p>
        </p:txBody>
      </p:sp>
      <p:pic>
        <p:nvPicPr>
          <p:cNvPr id="993" name="Google Shape;993;p24"/>
          <p:cNvPicPr preferRelativeResize="0"/>
          <p:nvPr/>
        </p:nvPicPr>
        <p:blipFill>
          <a:blip r:embed="rId8">
            <a:alphaModFix/>
          </a:blip>
          <a:stretch>
            <a:fillRect/>
          </a:stretch>
        </p:blipFill>
        <p:spPr>
          <a:xfrm>
            <a:off x="782700" y="3113313"/>
            <a:ext cx="72000" cy="72000"/>
          </a:xfrm>
          <a:prstGeom prst="rect">
            <a:avLst/>
          </a:prstGeom>
          <a:noFill/>
          <a:ln>
            <a:noFill/>
          </a:ln>
        </p:spPr>
      </p:pic>
      <p:sp>
        <p:nvSpPr>
          <p:cNvPr id="994" name="Google Shape;994;p24"/>
          <p:cNvSpPr/>
          <p:nvPr/>
        </p:nvSpPr>
        <p:spPr>
          <a:xfrm>
            <a:off x="803063" y="3528163"/>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process referral</a:t>
            </a:r>
            <a:endParaRPr sz="600" b="1" dirty="0">
              <a:solidFill>
                <a:schemeClr val="dk1"/>
              </a:solidFill>
            </a:endParaRPr>
          </a:p>
        </p:txBody>
      </p:sp>
      <p:pic>
        <p:nvPicPr>
          <p:cNvPr id="995" name="Google Shape;995;p24"/>
          <p:cNvPicPr preferRelativeResize="0"/>
          <p:nvPr/>
        </p:nvPicPr>
        <p:blipFill>
          <a:blip r:embed="rId8">
            <a:alphaModFix/>
          </a:blip>
          <a:stretch>
            <a:fillRect/>
          </a:stretch>
        </p:blipFill>
        <p:spPr>
          <a:xfrm>
            <a:off x="782700" y="3556225"/>
            <a:ext cx="72000" cy="72000"/>
          </a:xfrm>
          <a:prstGeom prst="rect">
            <a:avLst/>
          </a:prstGeom>
          <a:noFill/>
          <a:ln>
            <a:noFill/>
          </a:ln>
        </p:spPr>
      </p:pic>
      <p:sp>
        <p:nvSpPr>
          <p:cNvPr id="996" name="Google Shape;996;p24"/>
          <p:cNvSpPr/>
          <p:nvPr/>
        </p:nvSpPr>
        <p:spPr>
          <a:xfrm>
            <a:off x="803063" y="3942500"/>
            <a:ext cx="12144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signposted to service by person, organisation or IAG</a:t>
            </a:r>
            <a:endParaRPr sz="600" b="1" dirty="0">
              <a:solidFill>
                <a:schemeClr val="dk1"/>
              </a:solidFill>
            </a:endParaRPr>
          </a:p>
        </p:txBody>
      </p:sp>
      <p:pic>
        <p:nvPicPr>
          <p:cNvPr id="997" name="Google Shape;997;p24"/>
          <p:cNvPicPr preferRelativeResize="0"/>
          <p:nvPr/>
        </p:nvPicPr>
        <p:blipFill>
          <a:blip r:embed="rId8">
            <a:alphaModFix/>
          </a:blip>
          <a:stretch>
            <a:fillRect/>
          </a:stretch>
        </p:blipFill>
        <p:spPr>
          <a:xfrm>
            <a:off x="782700" y="3970563"/>
            <a:ext cx="72000" cy="72000"/>
          </a:xfrm>
          <a:prstGeom prst="rect">
            <a:avLst/>
          </a:prstGeom>
          <a:noFill/>
          <a:ln>
            <a:noFill/>
          </a:ln>
        </p:spPr>
      </p:pic>
      <p:sp>
        <p:nvSpPr>
          <p:cNvPr id="998" name="Google Shape;998;p24"/>
          <p:cNvSpPr/>
          <p:nvPr/>
        </p:nvSpPr>
        <p:spPr>
          <a:xfrm>
            <a:off x="803063" y="4375888"/>
            <a:ext cx="12144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existing knowledge of service</a:t>
            </a:r>
            <a:endParaRPr sz="600" b="1" dirty="0">
              <a:solidFill>
                <a:schemeClr val="dk1"/>
              </a:solidFill>
            </a:endParaRPr>
          </a:p>
        </p:txBody>
      </p:sp>
      <p:pic>
        <p:nvPicPr>
          <p:cNvPr id="999" name="Google Shape;999;p24"/>
          <p:cNvPicPr preferRelativeResize="0"/>
          <p:nvPr/>
        </p:nvPicPr>
        <p:blipFill>
          <a:blip r:embed="rId8">
            <a:alphaModFix/>
          </a:blip>
          <a:stretch>
            <a:fillRect/>
          </a:stretch>
        </p:blipFill>
        <p:spPr>
          <a:xfrm>
            <a:off x="782700" y="4399188"/>
            <a:ext cx="72000" cy="72000"/>
          </a:xfrm>
          <a:prstGeom prst="rect">
            <a:avLst/>
          </a:prstGeom>
          <a:noFill/>
          <a:ln>
            <a:noFill/>
          </a:ln>
        </p:spPr>
      </p:pic>
      <p:pic>
        <p:nvPicPr>
          <p:cNvPr id="1000" name="Google Shape;1000;p24"/>
          <p:cNvPicPr preferRelativeResize="0"/>
          <p:nvPr/>
        </p:nvPicPr>
        <p:blipFill>
          <a:blip r:embed="rId9">
            <a:alphaModFix/>
          </a:blip>
          <a:stretch>
            <a:fillRect/>
          </a:stretch>
        </p:blipFill>
        <p:spPr>
          <a:xfrm>
            <a:off x="431725" y="3884763"/>
            <a:ext cx="142875" cy="142875"/>
          </a:xfrm>
          <a:prstGeom prst="rect">
            <a:avLst/>
          </a:prstGeom>
          <a:noFill/>
          <a:ln>
            <a:noFill/>
          </a:ln>
        </p:spPr>
      </p:pic>
      <p:pic>
        <p:nvPicPr>
          <p:cNvPr id="1001" name="Google Shape;1001;p24"/>
          <p:cNvPicPr preferRelativeResize="0"/>
          <p:nvPr/>
        </p:nvPicPr>
        <p:blipFill>
          <a:blip r:embed="rId10">
            <a:alphaModFix/>
          </a:blip>
          <a:stretch>
            <a:fillRect/>
          </a:stretch>
        </p:blipFill>
        <p:spPr>
          <a:xfrm>
            <a:off x="426500" y="2980938"/>
            <a:ext cx="152600" cy="152600"/>
          </a:xfrm>
          <a:prstGeom prst="rect">
            <a:avLst/>
          </a:prstGeom>
          <a:noFill/>
          <a:ln>
            <a:noFill/>
          </a:ln>
        </p:spPr>
      </p:pic>
      <p:pic>
        <p:nvPicPr>
          <p:cNvPr id="1002" name="Google Shape;1002;p24"/>
          <p:cNvPicPr preferRelativeResize="0"/>
          <p:nvPr/>
        </p:nvPicPr>
        <p:blipFill>
          <a:blip r:embed="rId10">
            <a:alphaModFix/>
          </a:blip>
          <a:stretch>
            <a:fillRect/>
          </a:stretch>
        </p:blipFill>
        <p:spPr>
          <a:xfrm>
            <a:off x="426500" y="3414325"/>
            <a:ext cx="152600" cy="152600"/>
          </a:xfrm>
          <a:prstGeom prst="rect">
            <a:avLst/>
          </a:prstGeom>
          <a:noFill/>
          <a:ln>
            <a:noFill/>
          </a:ln>
        </p:spPr>
      </p:pic>
      <p:pic>
        <p:nvPicPr>
          <p:cNvPr id="1003" name="Google Shape;1003;p24"/>
          <p:cNvPicPr preferRelativeResize="0"/>
          <p:nvPr/>
        </p:nvPicPr>
        <p:blipFill>
          <a:blip r:embed="rId11">
            <a:alphaModFix/>
          </a:blip>
          <a:stretch>
            <a:fillRect/>
          </a:stretch>
        </p:blipFill>
        <p:spPr>
          <a:xfrm>
            <a:off x="431163" y="4306738"/>
            <a:ext cx="152600" cy="152600"/>
          </a:xfrm>
          <a:prstGeom prst="rect">
            <a:avLst/>
          </a:prstGeom>
          <a:noFill/>
          <a:ln>
            <a:noFill/>
          </a:ln>
        </p:spPr>
      </p:pic>
      <p:sp>
        <p:nvSpPr>
          <p:cNvPr id="1004" name="Google Shape;1004;p24"/>
          <p:cNvSpPr/>
          <p:nvPr/>
        </p:nvSpPr>
        <p:spPr>
          <a:xfrm>
            <a:off x="5196663" y="2533956"/>
            <a:ext cx="4572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s.188</a:t>
            </a:r>
            <a:endParaRPr sz="700" b="1" dirty="0"/>
          </a:p>
        </p:txBody>
      </p:sp>
      <p:sp>
        <p:nvSpPr>
          <p:cNvPr id="1005" name="Google Shape;1005;p24"/>
          <p:cNvSpPr/>
          <p:nvPr/>
        </p:nvSpPr>
        <p:spPr>
          <a:xfrm>
            <a:off x="9865864" y="2563313"/>
            <a:ext cx="5217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s.189A</a:t>
            </a:r>
            <a:endParaRPr sz="700" b="1" dirty="0"/>
          </a:p>
        </p:txBody>
      </p:sp>
      <p:sp>
        <p:nvSpPr>
          <p:cNvPr id="1006" name="Google Shape;1006;p24"/>
          <p:cNvSpPr/>
          <p:nvPr/>
        </p:nvSpPr>
        <p:spPr>
          <a:xfrm>
            <a:off x="7275701" y="2563325"/>
            <a:ext cx="5217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s.184</a:t>
            </a:r>
            <a:endParaRPr sz="700" b="1" dirty="0"/>
          </a:p>
        </p:txBody>
      </p:sp>
      <p:sp>
        <p:nvSpPr>
          <p:cNvPr id="1007" name="Google Shape;1007;p24"/>
          <p:cNvSpPr/>
          <p:nvPr/>
        </p:nvSpPr>
        <p:spPr>
          <a:xfrm>
            <a:off x="4644325" y="2533956"/>
            <a:ext cx="4572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s.179</a:t>
            </a:r>
            <a:endParaRPr sz="700" b="1" dirty="0"/>
          </a:p>
        </p:txBody>
      </p:sp>
      <p:sp>
        <p:nvSpPr>
          <p:cNvPr id="1008" name="Google Shape;1008;p24"/>
          <p:cNvSpPr/>
          <p:nvPr/>
        </p:nvSpPr>
        <p:spPr>
          <a:xfrm>
            <a:off x="10998613" y="4498750"/>
            <a:ext cx="4572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s.202</a:t>
            </a:r>
            <a:endParaRPr sz="700" b="1" dirty="0"/>
          </a:p>
        </p:txBody>
      </p:sp>
      <p:sp>
        <p:nvSpPr>
          <p:cNvPr id="1009" name="Google Shape;1009;p24"/>
          <p:cNvSpPr/>
          <p:nvPr/>
        </p:nvSpPr>
        <p:spPr>
          <a:xfrm>
            <a:off x="4637425" y="3802600"/>
            <a:ext cx="1612500" cy="8937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0" name="Google Shape;1010;p24"/>
          <p:cNvCxnSpPr/>
          <p:nvPr/>
        </p:nvCxnSpPr>
        <p:spPr>
          <a:xfrm>
            <a:off x="4923175" y="4069288"/>
            <a:ext cx="0" cy="233400"/>
          </a:xfrm>
          <a:prstGeom prst="straightConnector1">
            <a:avLst/>
          </a:prstGeom>
          <a:noFill/>
          <a:ln w="9525" cap="flat" cmpd="sng">
            <a:solidFill>
              <a:schemeClr val="dk2"/>
            </a:solidFill>
            <a:prstDash val="solid"/>
            <a:round/>
            <a:headEnd type="none" w="med" len="med"/>
            <a:tailEnd type="none" w="med" len="med"/>
          </a:ln>
        </p:spPr>
      </p:cxnSp>
      <p:pic>
        <p:nvPicPr>
          <p:cNvPr id="1011" name="Google Shape;1011;p24"/>
          <p:cNvPicPr preferRelativeResize="0"/>
          <p:nvPr/>
        </p:nvPicPr>
        <p:blipFill>
          <a:blip r:embed="rId7">
            <a:alphaModFix/>
          </a:blip>
          <a:stretch>
            <a:fillRect/>
          </a:stretch>
        </p:blipFill>
        <p:spPr>
          <a:xfrm>
            <a:off x="4705825" y="4072161"/>
            <a:ext cx="142875" cy="142875"/>
          </a:xfrm>
          <a:prstGeom prst="rect">
            <a:avLst/>
          </a:prstGeom>
          <a:noFill/>
          <a:ln>
            <a:noFill/>
          </a:ln>
        </p:spPr>
      </p:pic>
      <p:sp>
        <p:nvSpPr>
          <p:cNvPr id="1012" name="Google Shape;1012;p24"/>
          <p:cNvSpPr/>
          <p:nvPr/>
        </p:nvSpPr>
        <p:spPr>
          <a:xfrm>
            <a:off x="4553500" y="4259725"/>
            <a:ext cx="457200" cy="1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600" dirty="0">
                <a:solidFill>
                  <a:schemeClr val="dk1"/>
                </a:solidFill>
              </a:rPr>
              <a:t>f2f advice</a:t>
            </a:r>
            <a:endParaRPr sz="600" dirty="0">
              <a:solidFill>
                <a:schemeClr val="dk1"/>
              </a:solidFill>
            </a:endParaRPr>
          </a:p>
        </p:txBody>
      </p:sp>
      <p:sp>
        <p:nvSpPr>
          <p:cNvPr id="1013" name="Google Shape;1013;p24"/>
          <p:cNvSpPr/>
          <p:nvPr/>
        </p:nvSpPr>
        <p:spPr>
          <a:xfrm>
            <a:off x="2893800" y="4023463"/>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a:solidFill>
                  <a:schemeClr val="dk1"/>
                </a:solidFill>
              </a:rPr>
              <a:t>...</a:t>
            </a:r>
            <a:endParaRPr sz="600" b="1">
              <a:solidFill>
                <a:schemeClr val="dk1"/>
              </a:solidFill>
            </a:endParaRPr>
          </a:p>
        </p:txBody>
      </p:sp>
      <p:pic>
        <p:nvPicPr>
          <p:cNvPr id="1014" name="Google Shape;1014;p24"/>
          <p:cNvPicPr preferRelativeResize="0"/>
          <p:nvPr/>
        </p:nvPicPr>
        <p:blipFill>
          <a:blip r:embed="rId8">
            <a:alphaModFix/>
          </a:blip>
          <a:stretch>
            <a:fillRect/>
          </a:stretch>
        </p:blipFill>
        <p:spPr>
          <a:xfrm>
            <a:off x="2840100" y="4051525"/>
            <a:ext cx="72000" cy="72000"/>
          </a:xfrm>
          <a:prstGeom prst="rect">
            <a:avLst/>
          </a:prstGeom>
          <a:noFill/>
          <a:ln>
            <a:noFill/>
          </a:ln>
        </p:spPr>
      </p:pic>
      <p:sp>
        <p:nvSpPr>
          <p:cNvPr id="1015" name="Google Shape;1015;p24"/>
          <p:cNvSpPr/>
          <p:nvPr/>
        </p:nvSpPr>
        <p:spPr>
          <a:xfrm>
            <a:off x="2893800" y="3099538"/>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assess urgency </a:t>
            </a:r>
            <a:endParaRPr sz="600" b="1" dirty="0">
              <a:solidFill>
                <a:schemeClr val="dk1"/>
              </a:solidFill>
            </a:endParaRPr>
          </a:p>
        </p:txBody>
      </p:sp>
      <p:pic>
        <p:nvPicPr>
          <p:cNvPr id="1016" name="Google Shape;1016;p24"/>
          <p:cNvPicPr preferRelativeResize="0"/>
          <p:nvPr/>
        </p:nvPicPr>
        <p:blipFill>
          <a:blip r:embed="rId8">
            <a:alphaModFix/>
          </a:blip>
          <a:stretch>
            <a:fillRect/>
          </a:stretch>
        </p:blipFill>
        <p:spPr>
          <a:xfrm>
            <a:off x="2840100" y="3127600"/>
            <a:ext cx="72000" cy="72000"/>
          </a:xfrm>
          <a:prstGeom prst="rect">
            <a:avLst/>
          </a:prstGeom>
          <a:noFill/>
          <a:ln>
            <a:noFill/>
          </a:ln>
        </p:spPr>
      </p:pic>
      <p:sp>
        <p:nvSpPr>
          <p:cNvPr id="1017" name="Google Shape;1017;p24"/>
          <p:cNvSpPr/>
          <p:nvPr/>
        </p:nvSpPr>
        <p:spPr>
          <a:xfrm>
            <a:off x="2893800" y="4404463"/>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a:solidFill>
                  <a:schemeClr val="dk1"/>
                </a:solidFill>
              </a:rPr>
              <a:t>...</a:t>
            </a:r>
            <a:endParaRPr sz="600" b="1">
              <a:solidFill>
                <a:schemeClr val="dk1"/>
              </a:solidFill>
            </a:endParaRPr>
          </a:p>
        </p:txBody>
      </p:sp>
      <p:pic>
        <p:nvPicPr>
          <p:cNvPr id="1018" name="Google Shape;1018;p24"/>
          <p:cNvPicPr preferRelativeResize="0"/>
          <p:nvPr/>
        </p:nvPicPr>
        <p:blipFill>
          <a:blip r:embed="rId8">
            <a:alphaModFix/>
          </a:blip>
          <a:stretch>
            <a:fillRect/>
          </a:stretch>
        </p:blipFill>
        <p:spPr>
          <a:xfrm>
            <a:off x="2840100" y="4432525"/>
            <a:ext cx="72000" cy="72000"/>
          </a:xfrm>
          <a:prstGeom prst="rect">
            <a:avLst/>
          </a:prstGeom>
          <a:noFill/>
          <a:ln>
            <a:noFill/>
          </a:ln>
        </p:spPr>
      </p:pic>
      <p:sp>
        <p:nvSpPr>
          <p:cNvPr id="1019" name="Google Shape;1019;p24"/>
          <p:cNvSpPr/>
          <p:nvPr/>
        </p:nvSpPr>
        <p:spPr>
          <a:xfrm>
            <a:off x="5749001" y="2533956"/>
            <a:ext cx="5217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s.184</a:t>
            </a:r>
            <a:endParaRPr sz="700" b="1" dirty="0"/>
          </a:p>
        </p:txBody>
      </p:sp>
      <p:sp>
        <p:nvSpPr>
          <p:cNvPr id="1020" name="Google Shape;1020;p24"/>
          <p:cNvSpPr/>
          <p:nvPr/>
        </p:nvSpPr>
        <p:spPr>
          <a:xfrm>
            <a:off x="2893800" y="3209075"/>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confirm appointments</a:t>
            </a:r>
            <a:endParaRPr sz="600" b="1" dirty="0">
              <a:solidFill>
                <a:schemeClr val="dk1"/>
              </a:solidFill>
            </a:endParaRPr>
          </a:p>
        </p:txBody>
      </p:sp>
      <p:pic>
        <p:nvPicPr>
          <p:cNvPr id="1021" name="Google Shape;1021;p24"/>
          <p:cNvPicPr preferRelativeResize="0"/>
          <p:nvPr/>
        </p:nvPicPr>
        <p:blipFill>
          <a:blip r:embed="rId8">
            <a:alphaModFix/>
          </a:blip>
          <a:stretch>
            <a:fillRect/>
          </a:stretch>
        </p:blipFill>
        <p:spPr>
          <a:xfrm>
            <a:off x="2840100" y="3237138"/>
            <a:ext cx="72000" cy="72000"/>
          </a:xfrm>
          <a:prstGeom prst="rect">
            <a:avLst/>
          </a:prstGeom>
          <a:noFill/>
          <a:ln>
            <a:noFill/>
          </a:ln>
        </p:spPr>
      </p:pic>
      <p:sp>
        <p:nvSpPr>
          <p:cNvPr id="1022" name="Google Shape;1022;p24"/>
          <p:cNvSpPr/>
          <p:nvPr/>
        </p:nvSpPr>
        <p:spPr>
          <a:xfrm>
            <a:off x="4638925" y="4788488"/>
            <a:ext cx="1612500" cy="7392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3" name="Google Shape;1023;p24"/>
          <p:cNvCxnSpPr/>
          <p:nvPr/>
        </p:nvCxnSpPr>
        <p:spPr>
          <a:xfrm>
            <a:off x="4924788" y="5037900"/>
            <a:ext cx="0" cy="233400"/>
          </a:xfrm>
          <a:prstGeom prst="straightConnector1">
            <a:avLst/>
          </a:prstGeom>
          <a:noFill/>
          <a:ln w="9525" cap="flat" cmpd="sng">
            <a:solidFill>
              <a:schemeClr val="dk2"/>
            </a:solidFill>
            <a:prstDash val="solid"/>
            <a:round/>
            <a:headEnd type="none" w="med" len="med"/>
            <a:tailEnd type="none" w="med" len="med"/>
          </a:ln>
        </p:spPr>
      </p:cxnSp>
      <p:pic>
        <p:nvPicPr>
          <p:cNvPr id="1024" name="Google Shape;1024;p24"/>
          <p:cNvPicPr preferRelativeResize="0"/>
          <p:nvPr/>
        </p:nvPicPr>
        <p:blipFill>
          <a:blip r:embed="rId5">
            <a:alphaModFix/>
          </a:blip>
          <a:stretch>
            <a:fillRect/>
          </a:stretch>
        </p:blipFill>
        <p:spPr>
          <a:xfrm>
            <a:off x="4714012" y="5016612"/>
            <a:ext cx="142875" cy="142875"/>
          </a:xfrm>
          <a:prstGeom prst="rect">
            <a:avLst/>
          </a:prstGeom>
          <a:noFill/>
          <a:ln>
            <a:noFill/>
          </a:ln>
        </p:spPr>
      </p:pic>
      <p:sp>
        <p:nvSpPr>
          <p:cNvPr id="1025" name="Google Shape;1025;p24"/>
          <p:cNvSpPr/>
          <p:nvPr/>
        </p:nvSpPr>
        <p:spPr>
          <a:xfrm>
            <a:off x="4601187" y="5206500"/>
            <a:ext cx="4722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solidFill>
                  <a:schemeClr val="accent1"/>
                </a:solidFill>
              </a:rPr>
              <a:t>phone advice</a:t>
            </a:r>
            <a:endParaRPr sz="600" dirty="0">
              <a:solidFill>
                <a:schemeClr val="accent1"/>
              </a:solidFill>
            </a:endParaRPr>
          </a:p>
        </p:txBody>
      </p:sp>
      <p:sp>
        <p:nvSpPr>
          <p:cNvPr id="1026" name="Google Shape;1026;p24"/>
          <p:cNvSpPr/>
          <p:nvPr/>
        </p:nvSpPr>
        <p:spPr>
          <a:xfrm>
            <a:off x="5063263" y="4916325"/>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log case on jigsaw</a:t>
            </a:r>
            <a:endParaRPr sz="600" b="1" dirty="0">
              <a:solidFill>
                <a:schemeClr val="dk1"/>
              </a:solidFill>
            </a:endParaRPr>
          </a:p>
        </p:txBody>
      </p:sp>
      <p:pic>
        <p:nvPicPr>
          <p:cNvPr id="1027" name="Google Shape;1027;p24"/>
          <p:cNvPicPr preferRelativeResize="0"/>
          <p:nvPr/>
        </p:nvPicPr>
        <p:blipFill>
          <a:blip r:embed="rId8">
            <a:alphaModFix/>
          </a:blip>
          <a:stretch>
            <a:fillRect/>
          </a:stretch>
        </p:blipFill>
        <p:spPr>
          <a:xfrm>
            <a:off x="5009563" y="4939625"/>
            <a:ext cx="72000" cy="72000"/>
          </a:xfrm>
          <a:prstGeom prst="rect">
            <a:avLst/>
          </a:prstGeom>
          <a:noFill/>
          <a:ln>
            <a:noFill/>
          </a:ln>
        </p:spPr>
      </p:pic>
      <p:sp>
        <p:nvSpPr>
          <p:cNvPr id="1028" name="Google Shape;1028;p24"/>
          <p:cNvSpPr/>
          <p:nvPr/>
        </p:nvSpPr>
        <p:spPr>
          <a:xfrm>
            <a:off x="5063263" y="4802025"/>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initial options and advice</a:t>
            </a:r>
            <a:endParaRPr sz="600" b="1" dirty="0">
              <a:solidFill>
                <a:schemeClr val="dk1"/>
              </a:solidFill>
            </a:endParaRPr>
          </a:p>
        </p:txBody>
      </p:sp>
      <p:pic>
        <p:nvPicPr>
          <p:cNvPr id="1029" name="Google Shape;1029;p24"/>
          <p:cNvPicPr preferRelativeResize="0"/>
          <p:nvPr/>
        </p:nvPicPr>
        <p:blipFill>
          <a:blip r:embed="rId8">
            <a:alphaModFix/>
          </a:blip>
          <a:stretch>
            <a:fillRect/>
          </a:stretch>
        </p:blipFill>
        <p:spPr>
          <a:xfrm>
            <a:off x="5009563" y="4825325"/>
            <a:ext cx="72000" cy="72000"/>
          </a:xfrm>
          <a:prstGeom prst="rect">
            <a:avLst/>
          </a:prstGeom>
          <a:noFill/>
          <a:ln>
            <a:noFill/>
          </a:ln>
        </p:spPr>
      </p:pic>
      <p:sp>
        <p:nvSpPr>
          <p:cNvPr id="1030" name="Google Shape;1030;p24"/>
          <p:cNvSpPr/>
          <p:nvPr/>
        </p:nvSpPr>
        <p:spPr>
          <a:xfrm>
            <a:off x="5063263" y="5397338"/>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refer and/ or close case</a:t>
            </a:r>
            <a:endParaRPr sz="600" b="1" dirty="0">
              <a:solidFill>
                <a:schemeClr val="dk1"/>
              </a:solidFill>
            </a:endParaRPr>
          </a:p>
        </p:txBody>
      </p:sp>
      <p:pic>
        <p:nvPicPr>
          <p:cNvPr id="1031" name="Google Shape;1031;p24"/>
          <p:cNvPicPr preferRelativeResize="0"/>
          <p:nvPr/>
        </p:nvPicPr>
        <p:blipFill>
          <a:blip r:embed="rId8">
            <a:alphaModFix/>
          </a:blip>
          <a:stretch>
            <a:fillRect/>
          </a:stretch>
        </p:blipFill>
        <p:spPr>
          <a:xfrm>
            <a:off x="5009563" y="5420638"/>
            <a:ext cx="72000" cy="72000"/>
          </a:xfrm>
          <a:prstGeom prst="rect">
            <a:avLst/>
          </a:prstGeom>
          <a:noFill/>
          <a:ln>
            <a:noFill/>
          </a:ln>
        </p:spPr>
      </p:pic>
      <p:sp>
        <p:nvSpPr>
          <p:cNvPr id="1032" name="Google Shape;1032;p24"/>
          <p:cNvSpPr/>
          <p:nvPr/>
        </p:nvSpPr>
        <p:spPr>
          <a:xfrm>
            <a:off x="5063263" y="5035388"/>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deal with urgent issues</a:t>
            </a:r>
            <a:endParaRPr sz="600" b="1" dirty="0">
              <a:solidFill>
                <a:schemeClr val="dk1"/>
              </a:solidFill>
            </a:endParaRPr>
          </a:p>
        </p:txBody>
      </p:sp>
      <p:pic>
        <p:nvPicPr>
          <p:cNvPr id="1033" name="Google Shape;1033;p24"/>
          <p:cNvPicPr preferRelativeResize="0"/>
          <p:nvPr/>
        </p:nvPicPr>
        <p:blipFill>
          <a:blip r:embed="rId8">
            <a:alphaModFix/>
          </a:blip>
          <a:stretch>
            <a:fillRect/>
          </a:stretch>
        </p:blipFill>
        <p:spPr>
          <a:xfrm>
            <a:off x="5009563" y="5058688"/>
            <a:ext cx="72000" cy="72000"/>
          </a:xfrm>
          <a:prstGeom prst="rect">
            <a:avLst/>
          </a:prstGeom>
          <a:noFill/>
          <a:ln>
            <a:noFill/>
          </a:ln>
        </p:spPr>
      </p:pic>
      <p:sp>
        <p:nvSpPr>
          <p:cNvPr id="1034" name="Google Shape;1034;p24"/>
          <p:cNvSpPr/>
          <p:nvPr/>
        </p:nvSpPr>
        <p:spPr>
          <a:xfrm>
            <a:off x="5063263" y="5149688"/>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rgbClr val="FF0000"/>
                </a:solidFill>
              </a:rPr>
              <a:t>initial assessment</a:t>
            </a:r>
            <a:endParaRPr sz="600" b="1" dirty="0">
              <a:solidFill>
                <a:srgbClr val="FF0000"/>
              </a:solidFill>
            </a:endParaRPr>
          </a:p>
        </p:txBody>
      </p:sp>
      <p:pic>
        <p:nvPicPr>
          <p:cNvPr id="1035" name="Google Shape;1035;p24"/>
          <p:cNvPicPr preferRelativeResize="0"/>
          <p:nvPr/>
        </p:nvPicPr>
        <p:blipFill>
          <a:blip r:embed="rId8">
            <a:alphaModFix/>
          </a:blip>
          <a:stretch>
            <a:fillRect/>
          </a:stretch>
        </p:blipFill>
        <p:spPr>
          <a:xfrm>
            <a:off x="5009563" y="5168225"/>
            <a:ext cx="72000" cy="72000"/>
          </a:xfrm>
          <a:prstGeom prst="rect">
            <a:avLst/>
          </a:prstGeom>
          <a:noFill/>
          <a:ln>
            <a:noFill/>
          </a:ln>
        </p:spPr>
      </p:pic>
      <p:sp>
        <p:nvSpPr>
          <p:cNvPr id="1036" name="Google Shape;1036;p24"/>
          <p:cNvSpPr/>
          <p:nvPr/>
        </p:nvSpPr>
        <p:spPr>
          <a:xfrm>
            <a:off x="5063263" y="526875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book interview appointment</a:t>
            </a:r>
            <a:endParaRPr sz="600" b="1" dirty="0">
              <a:solidFill>
                <a:schemeClr val="dk1"/>
              </a:solidFill>
            </a:endParaRPr>
          </a:p>
        </p:txBody>
      </p:sp>
      <p:pic>
        <p:nvPicPr>
          <p:cNvPr id="1037" name="Google Shape;1037;p24"/>
          <p:cNvPicPr preferRelativeResize="0"/>
          <p:nvPr/>
        </p:nvPicPr>
        <p:blipFill>
          <a:blip r:embed="rId8">
            <a:alphaModFix/>
          </a:blip>
          <a:stretch>
            <a:fillRect/>
          </a:stretch>
        </p:blipFill>
        <p:spPr>
          <a:xfrm>
            <a:off x="5009563" y="5292050"/>
            <a:ext cx="72000" cy="72000"/>
          </a:xfrm>
          <a:prstGeom prst="rect">
            <a:avLst/>
          </a:prstGeom>
          <a:noFill/>
          <a:ln>
            <a:noFill/>
          </a:ln>
        </p:spPr>
      </p:pic>
      <p:sp>
        <p:nvSpPr>
          <p:cNvPr id="1038" name="Google Shape;1038;p24"/>
          <p:cNvSpPr/>
          <p:nvPr/>
        </p:nvSpPr>
        <p:spPr>
          <a:xfrm>
            <a:off x="5063263" y="3949538"/>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log case on jigsaw</a:t>
            </a:r>
            <a:endParaRPr sz="600" b="1" dirty="0">
              <a:solidFill>
                <a:schemeClr val="dk1"/>
              </a:solidFill>
            </a:endParaRPr>
          </a:p>
        </p:txBody>
      </p:sp>
      <p:pic>
        <p:nvPicPr>
          <p:cNvPr id="1039" name="Google Shape;1039;p24"/>
          <p:cNvPicPr preferRelativeResize="0"/>
          <p:nvPr/>
        </p:nvPicPr>
        <p:blipFill>
          <a:blip r:embed="rId8">
            <a:alphaModFix/>
          </a:blip>
          <a:stretch>
            <a:fillRect/>
          </a:stretch>
        </p:blipFill>
        <p:spPr>
          <a:xfrm>
            <a:off x="5009563" y="3972838"/>
            <a:ext cx="72000" cy="72000"/>
          </a:xfrm>
          <a:prstGeom prst="rect">
            <a:avLst/>
          </a:prstGeom>
          <a:noFill/>
          <a:ln>
            <a:noFill/>
          </a:ln>
        </p:spPr>
      </p:pic>
      <p:sp>
        <p:nvSpPr>
          <p:cNvPr id="1040" name="Google Shape;1040;p24"/>
          <p:cNvSpPr/>
          <p:nvPr/>
        </p:nvSpPr>
        <p:spPr>
          <a:xfrm>
            <a:off x="5063263" y="3835238"/>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initial options and advice</a:t>
            </a:r>
            <a:endParaRPr sz="600" b="1" dirty="0">
              <a:solidFill>
                <a:schemeClr val="dk1"/>
              </a:solidFill>
            </a:endParaRPr>
          </a:p>
        </p:txBody>
      </p:sp>
      <p:pic>
        <p:nvPicPr>
          <p:cNvPr id="1041" name="Google Shape;1041;p24"/>
          <p:cNvPicPr preferRelativeResize="0"/>
          <p:nvPr/>
        </p:nvPicPr>
        <p:blipFill>
          <a:blip r:embed="rId8">
            <a:alphaModFix/>
          </a:blip>
          <a:stretch>
            <a:fillRect/>
          </a:stretch>
        </p:blipFill>
        <p:spPr>
          <a:xfrm>
            <a:off x="5009563" y="3858538"/>
            <a:ext cx="72000" cy="72000"/>
          </a:xfrm>
          <a:prstGeom prst="rect">
            <a:avLst/>
          </a:prstGeom>
          <a:noFill/>
          <a:ln>
            <a:noFill/>
          </a:ln>
        </p:spPr>
      </p:pic>
      <p:sp>
        <p:nvSpPr>
          <p:cNvPr id="1042" name="Google Shape;1042;p24"/>
          <p:cNvSpPr/>
          <p:nvPr/>
        </p:nvSpPr>
        <p:spPr>
          <a:xfrm>
            <a:off x="5063263" y="443055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refer and/ or close case</a:t>
            </a:r>
            <a:endParaRPr sz="600" b="1" dirty="0">
              <a:solidFill>
                <a:schemeClr val="dk1"/>
              </a:solidFill>
            </a:endParaRPr>
          </a:p>
        </p:txBody>
      </p:sp>
      <p:pic>
        <p:nvPicPr>
          <p:cNvPr id="1043" name="Google Shape;1043;p24"/>
          <p:cNvPicPr preferRelativeResize="0"/>
          <p:nvPr/>
        </p:nvPicPr>
        <p:blipFill>
          <a:blip r:embed="rId8">
            <a:alphaModFix/>
          </a:blip>
          <a:stretch>
            <a:fillRect/>
          </a:stretch>
        </p:blipFill>
        <p:spPr>
          <a:xfrm>
            <a:off x="5009563" y="4453850"/>
            <a:ext cx="72000" cy="72000"/>
          </a:xfrm>
          <a:prstGeom prst="rect">
            <a:avLst/>
          </a:prstGeom>
          <a:noFill/>
          <a:ln>
            <a:noFill/>
          </a:ln>
        </p:spPr>
      </p:pic>
      <p:sp>
        <p:nvSpPr>
          <p:cNvPr id="1044" name="Google Shape;1044;p24"/>
          <p:cNvSpPr/>
          <p:nvPr/>
        </p:nvSpPr>
        <p:spPr>
          <a:xfrm>
            <a:off x="5063263" y="406860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deal with urgent issues</a:t>
            </a:r>
            <a:endParaRPr sz="600" b="1" dirty="0">
              <a:solidFill>
                <a:schemeClr val="dk1"/>
              </a:solidFill>
            </a:endParaRPr>
          </a:p>
        </p:txBody>
      </p:sp>
      <p:pic>
        <p:nvPicPr>
          <p:cNvPr id="1045" name="Google Shape;1045;p24"/>
          <p:cNvPicPr preferRelativeResize="0"/>
          <p:nvPr/>
        </p:nvPicPr>
        <p:blipFill>
          <a:blip r:embed="rId8">
            <a:alphaModFix/>
          </a:blip>
          <a:stretch>
            <a:fillRect/>
          </a:stretch>
        </p:blipFill>
        <p:spPr>
          <a:xfrm>
            <a:off x="5009563" y="4091900"/>
            <a:ext cx="72000" cy="72000"/>
          </a:xfrm>
          <a:prstGeom prst="rect">
            <a:avLst/>
          </a:prstGeom>
          <a:noFill/>
          <a:ln>
            <a:noFill/>
          </a:ln>
        </p:spPr>
      </p:pic>
      <p:sp>
        <p:nvSpPr>
          <p:cNvPr id="1046" name="Google Shape;1046;p24"/>
          <p:cNvSpPr/>
          <p:nvPr/>
        </p:nvSpPr>
        <p:spPr>
          <a:xfrm>
            <a:off x="5063263" y="4182900"/>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initial assessment</a:t>
            </a:r>
            <a:endParaRPr sz="600" b="1" dirty="0">
              <a:solidFill>
                <a:schemeClr val="dk1"/>
              </a:solidFill>
            </a:endParaRPr>
          </a:p>
        </p:txBody>
      </p:sp>
      <p:pic>
        <p:nvPicPr>
          <p:cNvPr id="1047" name="Google Shape;1047;p24"/>
          <p:cNvPicPr preferRelativeResize="0"/>
          <p:nvPr/>
        </p:nvPicPr>
        <p:blipFill>
          <a:blip r:embed="rId8">
            <a:alphaModFix/>
          </a:blip>
          <a:stretch>
            <a:fillRect/>
          </a:stretch>
        </p:blipFill>
        <p:spPr>
          <a:xfrm>
            <a:off x="5009563" y="4201438"/>
            <a:ext cx="72000" cy="72000"/>
          </a:xfrm>
          <a:prstGeom prst="rect">
            <a:avLst/>
          </a:prstGeom>
          <a:noFill/>
          <a:ln>
            <a:noFill/>
          </a:ln>
        </p:spPr>
      </p:pic>
      <p:sp>
        <p:nvSpPr>
          <p:cNvPr id="1048" name="Google Shape;1048;p24"/>
          <p:cNvSpPr/>
          <p:nvPr/>
        </p:nvSpPr>
        <p:spPr>
          <a:xfrm>
            <a:off x="5063263" y="4301963"/>
            <a:ext cx="1409700" cy="1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dirty="0">
                <a:solidFill>
                  <a:schemeClr val="dk1"/>
                </a:solidFill>
              </a:rPr>
              <a:t>book interview appointment</a:t>
            </a:r>
            <a:endParaRPr sz="600" b="1" dirty="0">
              <a:solidFill>
                <a:schemeClr val="dk1"/>
              </a:solidFill>
            </a:endParaRPr>
          </a:p>
        </p:txBody>
      </p:sp>
      <p:pic>
        <p:nvPicPr>
          <p:cNvPr id="1049" name="Google Shape;1049;p24"/>
          <p:cNvPicPr preferRelativeResize="0"/>
          <p:nvPr/>
        </p:nvPicPr>
        <p:blipFill>
          <a:blip r:embed="rId8">
            <a:alphaModFix/>
          </a:blip>
          <a:stretch>
            <a:fillRect/>
          </a:stretch>
        </p:blipFill>
        <p:spPr>
          <a:xfrm>
            <a:off x="5009563" y="4325263"/>
            <a:ext cx="72000" cy="72000"/>
          </a:xfrm>
          <a:prstGeom prst="rect">
            <a:avLst/>
          </a:prstGeom>
          <a:noFill/>
          <a:ln>
            <a:noFill/>
          </a:ln>
        </p:spPr>
      </p:pic>
      <p:sp>
        <p:nvSpPr>
          <p:cNvPr id="1050" name="Google Shape;1050;p24"/>
          <p:cNvSpPr/>
          <p:nvPr/>
        </p:nvSpPr>
        <p:spPr>
          <a:xfrm>
            <a:off x="9186576" y="2563325"/>
            <a:ext cx="5217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s.184</a:t>
            </a:r>
            <a:endParaRPr sz="700" b="1" dirty="0"/>
          </a:p>
        </p:txBody>
      </p:sp>
      <p:sp>
        <p:nvSpPr>
          <p:cNvPr id="1051" name="Google Shape;1051;p24"/>
          <p:cNvSpPr/>
          <p:nvPr/>
        </p:nvSpPr>
        <p:spPr>
          <a:xfrm>
            <a:off x="5063263" y="4554375"/>
            <a:ext cx="1409700" cy="10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600" b="1" dirty="0">
                <a:solidFill>
                  <a:srgbClr val="FF0000"/>
                </a:solidFill>
              </a:rPr>
              <a:t>issue decision</a:t>
            </a:r>
            <a:endParaRPr sz="600" b="1" dirty="0">
              <a:solidFill>
                <a:srgbClr val="FF0000"/>
              </a:solidFill>
            </a:endParaRPr>
          </a:p>
        </p:txBody>
      </p:sp>
      <p:pic>
        <p:nvPicPr>
          <p:cNvPr id="1052" name="Google Shape;1052;p24"/>
          <p:cNvPicPr preferRelativeResize="0"/>
          <p:nvPr/>
        </p:nvPicPr>
        <p:blipFill>
          <a:blip r:embed="rId8">
            <a:alphaModFix/>
          </a:blip>
          <a:stretch>
            <a:fillRect/>
          </a:stretch>
        </p:blipFill>
        <p:spPr>
          <a:xfrm>
            <a:off x="5009563" y="4577675"/>
            <a:ext cx="72000" cy="72000"/>
          </a:xfrm>
          <a:prstGeom prst="rect">
            <a:avLst/>
          </a:prstGeom>
          <a:noFill/>
          <a:ln>
            <a:noFill/>
          </a:ln>
        </p:spPr>
      </p:pic>
      <p:sp>
        <p:nvSpPr>
          <p:cNvPr id="1053" name="Google Shape;1053;p24"/>
          <p:cNvSpPr/>
          <p:nvPr/>
        </p:nvSpPr>
        <p:spPr>
          <a:xfrm>
            <a:off x="5748988" y="4598875"/>
            <a:ext cx="457200" cy="1428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b="1" dirty="0"/>
              <a:t>s.202</a:t>
            </a:r>
            <a:endParaRPr sz="700" b="1" dirty="0"/>
          </a:p>
        </p:txBody>
      </p:sp>
      <p:sp>
        <p:nvSpPr>
          <p:cNvPr id="1054" name="Google Shape;1054;p24"/>
          <p:cNvSpPr/>
          <p:nvPr/>
        </p:nvSpPr>
        <p:spPr>
          <a:xfrm>
            <a:off x="7130575" y="1798701"/>
            <a:ext cx="923100" cy="739200"/>
          </a:xfrm>
          <a:prstGeom prst="foldedCorner">
            <a:avLst>
              <a:gd name="adj" fmla="val 1666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dirty="0"/>
              <a:t>Admin now undertake compass applications to </a:t>
            </a:r>
            <a:r>
              <a:rPr lang="en-GB" sz="700" dirty="0" err="1"/>
              <a:t>aleviate</a:t>
            </a:r>
            <a:r>
              <a:rPr lang="en-GB" sz="700" dirty="0"/>
              <a:t> pressure on options officers </a:t>
            </a:r>
            <a:endParaRPr sz="700" dirty="0"/>
          </a:p>
        </p:txBody>
      </p:sp>
      <p:sp>
        <p:nvSpPr>
          <p:cNvPr id="1055" name="Google Shape;1055;p24"/>
          <p:cNvSpPr/>
          <p:nvPr/>
        </p:nvSpPr>
        <p:spPr>
          <a:xfrm>
            <a:off x="5634450" y="1267703"/>
            <a:ext cx="1053900" cy="893700"/>
          </a:xfrm>
          <a:prstGeom prst="foldedCorner">
            <a:avLst>
              <a:gd name="adj" fmla="val 1666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dirty="0"/>
              <a:t>X2 triage</a:t>
            </a:r>
            <a:endParaRPr sz="700" dirty="0"/>
          </a:p>
          <a:p>
            <a:pPr marL="0" lvl="0" indent="0" algn="ctr" rtl="0">
              <a:spcBef>
                <a:spcPts val="0"/>
              </a:spcBef>
              <a:spcAft>
                <a:spcPts val="0"/>
              </a:spcAft>
              <a:buNone/>
            </a:pPr>
            <a:r>
              <a:rPr lang="en-GB" sz="700" dirty="0"/>
              <a:t>X1 appointments</a:t>
            </a:r>
            <a:endParaRPr sz="700" dirty="0"/>
          </a:p>
          <a:p>
            <a:pPr marL="0" lvl="0" indent="0" algn="ctr" rtl="0">
              <a:spcBef>
                <a:spcPts val="0"/>
              </a:spcBef>
              <a:spcAft>
                <a:spcPts val="0"/>
              </a:spcAft>
              <a:buNone/>
            </a:pPr>
            <a:r>
              <a:rPr lang="en-GB" sz="700" dirty="0"/>
              <a:t>X2 back office to catch up</a:t>
            </a:r>
            <a:endParaRPr sz="700" dirty="0"/>
          </a:p>
          <a:p>
            <a:pPr marL="0" lvl="0" indent="0" algn="ctr" rtl="0">
              <a:spcBef>
                <a:spcPts val="0"/>
              </a:spcBef>
              <a:spcAft>
                <a:spcPts val="0"/>
              </a:spcAft>
              <a:buNone/>
            </a:pPr>
            <a:r>
              <a:rPr lang="en-GB" sz="700" dirty="0"/>
              <a:t>X1 admin + 3 weeks</a:t>
            </a:r>
            <a:endParaRPr sz="700" dirty="0"/>
          </a:p>
        </p:txBody>
      </p:sp>
      <p:sp>
        <p:nvSpPr>
          <p:cNvPr id="1056" name="Google Shape;1056;p24"/>
          <p:cNvSpPr/>
          <p:nvPr/>
        </p:nvSpPr>
        <p:spPr>
          <a:xfrm>
            <a:off x="4097425" y="1318162"/>
            <a:ext cx="1409700" cy="1019700"/>
          </a:xfrm>
          <a:prstGeom prst="foldedCorner">
            <a:avLst>
              <a:gd name="adj" fmla="val 1666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700" dirty="0"/>
              <a:t>‘Mappers’ ‘vulnerable lettings’ for offenders who are restricted on where allowed to live - not discharged by homeless team</a:t>
            </a:r>
            <a:endParaRPr sz="700" dirty="0"/>
          </a:p>
        </p:txBody>
      </p:sp>
      <p:sp>
        <p:nvSpPr>
          <p:cNvPr id="3" name="Rectangle 2">
            <a:extLst>
              <a:ext uri="{FF2B5EF4-FFF2-40B4-BE49-F238E27FC236}">
                <a16:creationId xmlns:a16="http://schemas.microsoft.com/office/drawing/2014/main" id="{2FF96ED6-BBA5-4324-9A2B-93464D4CEF98}"/>
              </a:ext>
            </a:extLst>
          </p:cNvPr>
          <p:cNvSpPr/>
          <p:nvPr/>
        </p:nvSpPr>
        <p:spPr>
          <a:xfrm rot="-840000">
            <a:off x="3438166" y="900561"/>
            <a:ext cx="3019245" cy="460075"/>
          </a:xfrm>
          <a:prstGeom prst="rect">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1516"/>
                </a:solidFill>
              </a:rPr>
              <a:t>EXAMPLE</a:t>
            </a:r>
          </a:p>
        </p:txBody>
      </p:sp>
    </p:spTree>
    <p:extLst>
      <p:ext uri="{BB962C8B-B14F-4D97-AF65-F5344CB8AC3E}">
        <p14:creationId xmlns:p14="http://schemas.microsoft.com/office/powerpoint/2010/main" val="357422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t>Approach &amp; methodology: user-centred design and agile</a:t>
            </a:r>
          </a:p>
        </p:txBody>
      </p:sp>
      <p:pic>
        <p:nvPicPr>
          <p:cNvPr id="6" name="Picture 6" descr="A close up of a logo&#10;&#10;Description generated with very high confidence">
            <a:extLst>
              <a:ext uri="{FF2B5EF4-FFF2-40B4-BE49-F238E27FC236}">
                <a16:creationId xmlns:a16="http://schemas.microsoft.com/office/drawing/2014/main" id="{00D31C0E-0A9E-4F5D-90F9-DC2E85408FA7}"/>
              </a:ext>
            </a:extLst>
          </p:cNvPr>
          <p:cNvPicPr>
            <a:picLocks noChangeAspect="1"/>
          </p:cNvPicPr>
          <p:nvPr/>
        </p:nvPicPr>
        <p:blipFill>
          <a:blip r:embed="rId2"/>
          <a:stretch>
            <a:fillRect/>
          </a:stretch>
        </p:blipFill>
        <p:spPr>
          <a:xfrm>
            <a:off x="2770519" y="1741097"/>
            <a:ext cx="529089" cy="514712"/>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75ABF16E-6BE6-4F72-A106-01486C08F498}"/>
              </a:ext>
            </a:extLst>
          </p:cNvPr>
          <p:cNvPicPr>
            <a:picLocks noChangeAspect="1"/>
          </p:cNvPicPr>
          <p:nvPr/>
        </p:nvPicPr>
        <p:blipFill>
          <a:blip r:embed="rId3"/>
          <a:stretch>
            <a:fillRect/>
          </a:stretch>
        </p:blipFill>
        <p:spPr>
          <a:xfrm>
            <a:off x="5659108" y="1607568"/>
            <a:ext cx="637997" cy="652374"/>
          </a:xfrm>
          <a:prstGeom prst="rect">
            <a:avLst/>
          </a:prstGeom>
        </p:spPr>
      </p:pic>
      <p:pic>
        <p:nvPicPr>
          <p:cNvPr id="10" name="Picture 10" descr="A close up of a logo&#10;&#10;Description generated with very high confidence">
            <a:extLst>
              <a:ext uri="{FF2B5EF4-FFF2-40B4-BE49-F238E27FC236}">
                <a16:creationId xmlns:a16="http://schemas.microsoft.com/office/drawing/2014/main" id="{EB30581D-AD4E-4F3C-A815-43CA979847D1}"/>
              </a:ext>
            </a:extLst>
          </p:cNvPr>
          <p:cNvPicPr>
            <a:picLocks noChangeAspect="1"/>
          </p:cNvPicPr>
          <p:nvPr/>
        </p:nvPicPr>
        <p:blipFill>
          <a:blip r:embed="rId4"/>
          <a:stretch>
            <a:fillRect/>
          </a:stretch>
        </p:blipFill>
        <p:spPr>
          <a:xfrm>
            <a:off x="8061925" y="1607569"/>
            <a:ext cx="666751" cy="666751"/>
          </a:xfrm>
          <a:prstGeom prst="rect">
            <a:avLst/>
          </a:prstGeom>
        </p:spPr>
      </p:pic>
      <p:pic>
        <p:nvPicPr>
          <p:cNvPr id="12" name="Picture 12" descr="A close up of a logo&#10;&#10;Description generated with very high confidence">
            <a:extLst>
              <a:ext uri="{FF2B5EF4-FFF2-40B4-BE49-F238E27FC236}">
                <a16:creationId xmlns:a16="http://schemas.microsoft.com/office/drawing/2014/main" id="{1A033F53-9E4E-4670-BC9D-98B878286EF1}"/>
              </a:ext>
            </a:extLst>
          </p:cNvPr>
          <p:cNvPicPr>
            <a:picLocks noChangeAspect="1"/>
          </p:cNvPicPr>
          <p:nvPr/>
        </p:nvPicPr>
        <p:blipFill>
          <a:blip r:embed="rId5"/>
          <a:stretch>
            <a:fillRect/>
          </a:stretch>
        </p:blipFill>
        <p:spPr>
          <a:xfrm>
            <a:off x="10444971" y="1697966"/>
            <a:ext cx="672861" cy="600975"/>
          </a:xfrm>
          <a:prstGeom prst="rect">
            <a:avLst/>
          </a:prstGeom>
        </p:spPr>
      </p:pic>
      <p:sp>
        <p:nvSpPr>
          <p:cNvPr id="15" name="Text Placeholder 4">
            <a:extLst>
              <a:ext uri="{FF2B5EF4-FFF2-40B4-BE49-F238E27FC236}">
                <a16:creationId xmlns:a16="http://schemas.microsoft.com/office/drawing/2014/main" id="{6D09A788-2D3D-45D3-B370-46A2A88BCA53}"/>
              </a:ext>
            </a:extLst>
          </p:cNvPr>
          <p:cNvSpPr txBox="1">
            <a:spLocks/>
          </p:cNvSpPr>
          <p:nvPr/>
        </p:nvSpPr>
        <p:spPr>
          <a:xfrm>
            <a:off x="1978638" y="2266385"/>
            <a:ext cx="1748790"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pPr>
            <a:r>
              <a:rPr lang="en-GB" sz="1400" b="1"/>
              <a:t>Discovery</a:t>
            </a:r>
            <a:endParaRPr lang="en-US"/>
          </a:p>
        </p:txBody>
      </p:sp>
      <p:sp>
        <p:nvSpPr>
          <p:cNvPr id="16" name="Text Placeholder 4">
            <a:extLst>
              <a:ext uri="{FF2B5EF4-FFF2-40B4-BE49-F238E27FC236}">
                <a16:creationId xmlns:a16="http://schemas.microsoft.com/office/drawing/2014/main" id="{56AA9791-B308-4CF0-AE83-D580977B7CD8}"/>
              </a:ext>
            </a:extLst>
          </p:cNvPr>
          <p:cNvSpPr txBox="1">
            <a:spLocks/>
          </p:cNvSpPr>
          <p:nvPr/>
        </p:nvSpPr>
        <p:spPr>
          <a:xfrm>
            <a:off x="4885739" y="2266384"/>
            <a:ext cx="1748790"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400" b="1"/>
              <a:t>Ideation</a:t>
            </a:r>
            <a:endParaRPr lang="en-US"/>
          </a:p>
        </p:txBody>
      </p:sp>
      <p:sp>
        <p:nvSpPr>
          <p:cNvPr id="17" name="Text Placeholder 4">
            <a:extLst>
              <a:ext uri="{FF2B5EF4-FFF2-40B4-BE49-F238E27FC236}">
                <a16:creationId xmlns:a16="http://schemas.microsoft.com/office/drawing/2014/main" id="{36341972-97A3-4076-AF15-35C5869278C5}"/>
              </a:ext>
            </a:extLst>
          </p:cNvPr>
          <p:cNvSpPr txBox="1">
            <a:spLocks/>
          </p:cNvSpPr>
          <p:nvPr/>
        </p:nvSpPr>
        <p:spPr>
          <a:xfrm>
            <a:off x="7317310" y="2266383"/>
            <a:ext cx="1748790"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400" b="1"/>
              <a:t>Prototyping</a:t>
            </a:r>
          </a:p>
        </p:txBody>
      </p:sp>
      <p:sp>
        <p:nvSpPr>
          <p:cNvPr id="18" name="Text Placeholder 4">
            <a:extLst>
              <a:ext uri="{FF2B5EF4-FFF2-40B4-BE49-F238E27FC236}">
                <a16:creationId xmlns:a16="http://schemas.microsoft.com/office/drawing/2014/main" id="{5E0881A1-1C4A-43D1-A923-3AF7075936E1}"/>
              </a:ext>
            </a:extLst>
          </p:cNvPr>
          <p:cNvSpPr txBox="1">
            <a:spLocks/>
          </p:cNvSpPr>
          <p:nvPr/>
        </p:nvSpPr>
        <p:spPr>
          <a:xfrm>
            <a:off x="9370396" y="2295137"/>
            <a:ext cx="2410148" cy="566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400" b="1"/>
              <a:t>Implementation</a:t>
            </a:r>
            <a:endParaRPr lang="en-US"/>
          </a:p>
        </p:txBody>
      </p:sp>
      <p:sp>
        <p:nvSpPr>
          <p:cNvPr id="19" name="TextBox 18">
            <a:extLst>
              <a:ext uri="{FF2B5EF4-FFF2-40B4-BE49-F238E27FC236}">
                <a16:creationId xmlns:a16="http://schemas.microsoft.com/office/drawing/2014/main" id="{4EFC4850-FBBD-410D-8F0A-6A25B41D92DD}"/>
              </a:ext>
            </a:extLst>
          </p:cNvPr>
          <p:cNvSpPr txBox="1"/>
          <p:nvPr/>
        </p:nvSpPr>
        <p:spPr>
          <a:xfrm>
            <a:off x="80513" y="2143664"/>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Phases (iterative)</a:t>
            </a:r>
          </a:p>
        </p:txBody>
      </p:sp>
      <p:sp>
        <p:nvSpPr>
          <p:cNvPr id="20" name="TextBox 19">
            <a:extLst>
              <a:ext uri="{FF2B5EF4-FFF2-40B4-BE49-F238E27FC236}">
                <a16:creationId xmlns:a16="http://schemas.microsoft.com/office/drawing/2014/main" id="{7437ED98-AE0B-42F0-8D2C-A4A22733D0DE}"/>
              </a:ext>
            </a:extLst>
          </p:cNvPr>
          <p:cNvSpPr txBox="1"/>
          <p:nvPr/>
        </p:nvSpPr>
        <p:spPr>
          <a:xfrm>
            <a:off x="80513" y="3434032"/>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i="1"/>
              <a:t>Description</a:t>
            </a:r>
            <a:endParaRPr lang="en-US"/>
          </a:p>
        </p:txBody>
      </p:sp>
      <p:sp>
        <p:nvSpPr>
          <p:cNvPr id="21" name="TextBox 20">
            <a:extLst>
              <a:ext uri="{FF2B5EF4-FFF2-40B4-BE49-F238E27FC236}">
                <a16:creationId xmlns:a16="http://schemas.microsoft.com/office/drawing/2014/main" id="{F1097E1F-5FF3-4860-B54A-D6E810E4FC09}"/>
              </a:ext>
            </a:extLst>
          </p:cNvPr>
          <p:cNvSpPr txBox="1"/>
          <p:nvPr/>
        </p:nvSpPr>
        <p:spPr>
          <a:xfrm>
            <a:off x="80512" y="4756928"/>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Tools/ Outputs</a:t>
            </a:r>
          </a:p>
        </p:txBody>
      </p:sp>
      <p:sp>
        <p:nvSpPr>
          <p:cNvPr id="22" name="TextBox 21">
            <a:extLst>
              <a:ext uri="{FF2B5EF4-FFF2-40B4-BE49-F238E27FC236}">
                <a16:creationId xmlns:a16="http://schemas.microsoft.com/office/drawing/2014/main" id="{D4BE455A-C976-439A-A905-333A3D281DF6}"/>
              </a:ext>
            </a:extLst>
          </p:cNvPr>
          <p:cNvSpPr txBox="1"/>
          <p:nvPr/>
        </p:nvSpPr>
        <p:spPr>
          <a:xfrm>
            <a:off x="80512" y="6169324"/>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Outcomes</a:t>
            </a:r>
          </a:p>
        </p:txBody>
      </p:sp>
      <p:sp>
        <p:nvSpPr>
          <p:cNvPr id="23" name="TextBox 22">
            <a:extLst>
              <a:ext uri="{FF2B5EF4-FFF2-40B4-BE49-F238E27FC236}">
                <a16:creationId xmlns:a16="http://schemas.microsoft.com/office/drawing/2014/main" id="{B47EAC2B-6926-48E2-B7BF-106B4AE0B3E3}"/>
              </a:ext>
            </a:extLst>
          </p:cNvPr>
          <p:cNvSpPr txBox="1"/>
          <p:nvPr/>
        </p:nvSpPr>
        <p:spPr>
          <a:xfrm>
            <a:off x="1806335" y="3100657"/>
            <a:ext cx="2743200"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Research to explore and better understand the problem. Build empathy and understanding of users, their needs and aspirations. Seek inspiration from others. </a:t>
            </a:r>
            <a:r>
              <a:rPr lang="en-US" sz="1000" err="1"/>
              <a:t>Synthesise</a:t>
            </a:r>
            <a:r>
              <a:rPr lang="en-US" sz="1000"/>
              <a:t> research into meaningful and actionable insights, identifying opportunities for design and improvement.</a:t>
            </a:r>
            <a:endParaRPr lang="en-US"/>
          </a:p>
        </p:txBody>
      </p:sp>
      <p:sp>
        <p:nvSpPr>
          <p:cNvPr id="24" name="TextBox 23">
            <a:extLst>
              <a:ext uri="{FF2B5EF4-FFF2-40B4-BE49-F238E27FC236}">
                <a16:creationId xmlns:a16="http://schemas.microsoft.com/office/drawing/2014/main" id="{0E8AA834-61F5-4ED0-B2E8-354069ABD077}"/>
              </a:ext>
            </a:extLst>
          </p:cNvPr>
          <p:cNvSpPr txBox="1"/>
          <p:nvPr/>
        </p:nvSpPr>
        <p:spPr>
          <a:xfrm>
            <a:off x="1777760" y="4491307"/>
            <a:ext cx="2743200"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Business case or benefits case</a:t>
            </a:r>
            <a:endParaRPr lang="en-US"/>
          </a:p>
          <a:p>
            <a:pPr marL="171450" indent="-171450">
              <a:buFont typeface="Arial" panose="020B0604020202020204" pitchFamily="34" charset="0"/>
              <a:buChar char="•"/>
            </a:pPr>
            <a:r>
              <a:rPr lang="en-US" sz="1000"/>
              <a:t>User research report (qualitative, ethnography)</a:t>
            </a:r>
            <a:endParaRPr lang="en-US"/>
          </a:p>
          <a:p>
            <a:pPr marL="171450" indent="-171450">
              <a:buFont typeface="Arial" panose="020B0604020202020204" pitchFamily="34" charset="0"/>
              <a:buChar char="•"/>
            </a:pPr>
            <a:r>
              <a:rPr lang="en-US" sz="1000"/>
              <a:t>Secondary research</a:t>
            </a:r>
          </a:p>
          <a:p>
            <a:pPr marL="171450" indent="-171450">
              <a:buFont typeface="Arial" panose="020B0604020202020204" pitchFamily="34" charset="0"/>
              <a:buChar char="•"/>
            </a:pPr>
            <a:r>
              <a:rPr lang="en-US" sz="1000"/>
              <a:t>User Journey and/ or Experience Maps</a:t>
            </a:r>
          </a:p>
          <a:p>
            <a:pPr marL="171450" indent="-171450">
              <a:buFont typeface="Arial" panose="020B0604020202020204" pitchFamily="34" charset="0"/>
              <a:buChar char="•"/>
            </a:pPr>
            <a:r>
              <a:rPr lang="en-US" sz="1000"/>
              <a:t>Service Blueprints</a:t>
            </a:r>
          </a:p>
          <a:p>
            <a:pPr marL="171450" indent="-171450">
              <a:buFont typeface="Arial" panose="020B0604020202020204" pitchFamily="34" charset="0"/>
              <a:buChar char="•"/>
            </a:pPr>
            <a:r>
              <a:rPr lang="en-US" sz="1000"/>
              <a:t>Insights &amp; Design Opportunities</a:t>
            </a:r>
          </a:p>
        </p:txBody>
      </p:sp>
      <p:sp>
        <p:nvSpPr>
          <p:cNvPr id="25" name="TextBox 24">
            <a:extLst>
              <a:ext uri="{FF2B5EF4-FFF2-40B4-BE49-F238E27FC236}">
                <a16:creationId xmlns:a16="http://schemas.microsoft.com/office/drawing/2014/main" id="{DCA12D27-C0BB-4174-8D49-5547A4EDFA66}"/>
              </a:ext>
            </a:extLst>
          </p:cNvPr>
          <p:cNvSpPr txBox="1"/>
          <p:nvPr/>
        </p:nvSpPr>
        <p:spPr>
          <a:xfrm>
            <a:off x="1777760" y="599697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00"/>
              <a:t>Shared understanding of problem</a:t>
            </a:r>
          </a:p>
          <a:p>
            <a:pPr marL="171450" indent="-171450">
              <a:buFont typeface="Arial"/>
              <a:buChar char="•"/>
            </a:pPr>
            <a:r>
              <a:rPr lang="en-US" sz="1000"/>
              <a:t>Frame design opportunities</a:t>
            </a:r>
            <a:endParaRPr lang="en-US"/>
          </a:p>
          <a:p>
            <a:pPr marL="171450" indent="-171450">
              <a:buFont typeface="Arial"/>
              <a:buChar char="•"/>
            </a:pPr>
            <a:r>
              <a:rPr lang="en-US" sz="1000"/>
              <a:t>Understand user types and needs</a:t>
            </a:r>
            <a:endParaRPr lang="en-US"/>
          </a:p>
          <a:p>
            <a:pPr marL="171450" indent="-171450">
              <a:buFont typeface="Arial"/>
              <a:buChar char="•"/>
            </a:pPr>
            <a:r>
              <a:rPr lang="en-US" sz="1000"/>
              <a:t>Understand user experience today</a:t>
            </a:r>
            <a:endParaRPr lang="en-US"/>
          </a:p>
        </p:txBody>
      </p:sp>
      <p:sp>
        <p:nvSpPr>
          <p:cNvPr id="26" name="TextBox 25">
            <a:extLst>
              <a:ext uri="{FF2B5EF4-FFF2-40B4-BE49-F238E27FC236}">
                <a16:creationId xmlns:a16="http://schemas.microsoft.com/office/drawing/2014/main" id="{35824E07-1821-4A91-9A43-D20DD1F75CD6}"/>
              </a:ext>
            </a:extLst>
          </p:cNvPr>
          <p:cNvSpPr txBox="1"/>
          <p:nvPr/>
        </p:nvSpPr>
        <p:spPr>
          <a:xfrm>
            <a:off x="4873026" y="3091131"/>
            <a:ext cx="2247900"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Brainstorm solutions to opportunities identified. Identify whether to re-use existing practice ideas or develop something new. Select most promising ideas and develop into concepts to take forward</a:t>
            </a:r>
            <a:endParaRPr lang="en-US"/>
          </a:p>
        </p:txBody>
      </p:sp>
      <p:sp>
        <p:nvSpPr>
          <p:cNvPr id="27" name="TextBox 26">
            <a:extLst>
              <a:ext uri="{FF2B5EF4-FFF2-40B4-BE49-F238E27FC236}">
                <a16:creationId xmlns:a16="http://schemas.microsoft.com/office/drawing/2014/main" id="{70F0E1DD-0F2B-4A91-A316-EC61736EC6CD}"/>
              </a:ext>
            </a:extLst>
          </p:cNvPr>
          <p:cNvSpPr txBox="1"/>
          <p:nvPr/>
        </p:nvSpPr>
        <p:spPr>
          <a:xfrm>
            <a:off x="4933950" y="6039209"/>
            <a:ext cx="219075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Identified solutions</a:t>
            </a:r>
            <a:endParaRPr lang="en-US"/>
          </a:p>
          <a:p>
            <a:pPr marL="171450" indent="-171450">
              <a:buFont typeface="Arial" panose="020B0604020202020204" pitchFamily="34" charset="0"/>
              <a:buChar char="•"/>
            </a:pPr>
            <a:r>
              <a:rPr lang="en-US" sz="1000"/>
              <a:t>Key concepts to take forward to next phase</a:t>
            </a:r>
            <a:endParaRPr lang="en-US"/>
          </a:p>
        </p:txBody>
      </p:sp>
      <p:sp>
        <p:nvSpPr>
          <p:cNvPr id="28" name="TextBox 27">
            <a:extLst>
              <a:ext uri="{FF2B5EF4-FFF2-40B4-BE49-F238E27FC236}">
                <a16:creationId xmlns:a16="http://schemas.microsoft.com/office/drawing/2014/main" id="{6FA2BD95-471A-471F-9D53-E0CEFF8291A8}"/>
              </a:ext>
            </a:extLst>
          </p:cNvPr>
          <p:cNvSpPr txBox="1"/>
          <p:nvPr/>
        </p:nvSpPr>
        <p:spPr>
          <a:xfrm>
            <a:off x="7332273" y="2990669"/>
            <a:ext cx="2286000"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Develop rough and working prototypes of selected concepts. Share and get feedback early to test hypotheses, assumptions, risks and key elements of the idea. Integrate feedback and keep iterating. Define a 'minimum viable solution' that meets key user needs</a:t>
            </a:r>
          </a:p>
        </p:txBody>
      </p:sp>
      <p:sp>
        <p:nvSpPr>
          <p:cNvPr id="2" name="TextBox 1">
            <a:extLst>
              <a:ext uri="{FF2B5EF4-FFF2-40B4-BE49-F238E27FC236}">
                <a16:creationId xmlns:a16="http://schemas.microsoft.com/office/drawing/2014/main" id="{1B870DE0-7146-46D9-A163-DFC532B21BC5}"/>
              </a:ext>
            </a:extLst>
          </p:cNvPr>
          <p:cNvSpPr txBox="1"/>
          <p:nvPr/>
        </p:nvSpPr>
        <p:spPr>
          <a:xfrm>
            <a:off x="7251939" y="5803421"/>
            <a:ext cx="2696295"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Tested assumptions with real users and iterated designs accordingly before committing further resources </a:t>
            </a:r>
            <a:endParaRPr lang="en-US"/>
          </a:p>
          <a:p>
            <a:pPr marL="171450" indent="-171450">
              <a:buFont typeface="Arial" panose="020B0604020202020204" pitchFamily="34" charset="0"/>
              <a:buChar char="•"/>
            </a:pPr>
            <a:r>
              <a:rPr lang="en-US" sz="1000"/>
              <a:t>Identified biggest risks and reduced this</a:t>
            </a:r>
            <a:endParaRPr lang="en-US"/>
          </a:p>
          <a:p>
            <a:pPr marL="171450" indent="-171450">
              <a:buFont typeface="Arial" panose="020B0604020202020204" pitchFamily="34" charset="0"/>
              <a:buChar char="•"/>
            </a:pPr>
            <a:r>
              <a:rPr lang="en-US" sz="1000"/>
              <a:t>Identified what's most important</a:t>
            </a:r>
            <a:endParaRPr lang="en-US"/>
          </a:p>
          <a:p>
            <a:pPr marL="171450" indent="-171450">
              <a:buFont typeface="Arial" panose="020B0604020202020204" pitchFamily="34" charset="0"/>
              <a:buChar char="•"/>
            </a:pPr>
            <a:endParaRPr lang="en-US" sz="1000"/>
          </a:p>
        </p:txBody>
      </p:sp>
      <p:sp>
        <p:nvSpPr>
          <p:cNvPr id="4" name="TextBox 3">
            <a:extLst>
              <a:ext uri="{FF2B5EF4-FFF2-40B4-BE49-F238E27FC236}">
                <a16:creationId xmlns:a16="http://schemas.microsoft.com/office/drawing/2014/main" id="{170D3B28-D601-424E-8921-8A17397ECDD9}"/>
              </a:ext>
            </a:extLst>
          </p:cNvPr>
          <p:cNvSpPr txBox="1"/>
          <p:nvPr/>
        </p:nvSpPr>
        <p:spPr>
          <a:xfrm>
            <a:off x="10126872" y="5799287"/>
            <a:ext cx="1969699"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Product/ service that works for users and meets </a:t>
            </a:r>
            <a:r>
              <a:rPr lang="en-US" sz="1000" err="1"/>
              <a:t>prioritised</a:t>
            </a:r>
            <a:r>
              <a:rPr lang="en-US" sz="1000"/>
              <a:t> needs</a:t>
            </a:r>
            <a:endParaRPr lang="en-US"/>
          </a:p>
          <a:p>
            <a:pPr marL="171450" indent="-171450">
              <a:buFont typeface="Arial" panose="020B0604020202020204" pitchFamily="34" charset="0"/>
              <a:buChar char="•"/>
            </a:pPr>
            <a:r>
              <a:rPr lang="en-US" sz="1000"/>
              <a:t>Started measuring the performance </a:t>
            </a:r>
            <a:endParaRPr lang="en-US"/>
          </a:p>
          <a:p>
            <a:pPr marL="171450" indent="-171450">
              <a:buFont typeface="Arial" panose="020B0604020202020204" pitchFamily="34" charset="0"/>
              <a:buChar char="•"/>
            </a:pPr>
            <a:endParaRPr lang="en-US" sz="1000"/>
          </a:p>
        </p:txBody>
      </p:sp>
      <p:sp>
        <p:nvSpPr>
          <p:cNvPr id="29" name="TextBox 28">
            <a:extLst>
              <a:ext uri="{FF2B5EF4-FFF2-40B4-BE49-F238E27FC236}">
                <a16:creationId xmlns:a16="http://schemas.microsoft.com/office/drawing/2014/main" id="{C1AE0BBC-B914-433E-B3AF-6A4C799AB6D6}"/>
              </a:ext>
            </a:extLst>
          </p:cNvPr>
          <p:cNvSpPr txBox="1"/>
          <p:nvPr/>
        </p:nvSpPr>
        <p:spPr>
          <a:xfrm>
            <a:off x="9841482" y="2981683"/>
            <a:ext cx="2068542"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Develop roadmap for full solution. Continuous improvement after 'go live' - can include full pilots. Deliver more user needs identified in earlier phases and adapt to changing needs. Measure and monitor against KPIs</a:t>
            </a:r>
            <a:endParaRPr lang="en-US"/>
          </a:p>
        </p:txBody>
      </p:sp>
      <p:sp>
        <p:nvSpPr>
          <p:cNvPr id="30" name="TextBox 29">
            <a:extLst>
              <a:ext uri="{FF2B5EF4-FFF2-40B4-BE49-F238E27FC236}">
                <a16:creationId xmlns:a16="http://schemas.microsoft.com/office/drawing/2014/main" id="{79674DC3-C843-414C-9614-5C306252DB73}"/>
              </a:ext>
            </a:extLst>
          </p:cNvPr>
          <p:cNvSpPr txBox="1"/>
          <p:nvPr/>
        </p:nvSpPr>
        <p:spPr>
          <a:xfrm>
            <a:off x="5081676" y="4642808"/>
            <a:ext cx="2743200" cy="86177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Show and tell</a:t>
            </a:r>
            <a:endParaRPr lang="en-US"/>
          </a:p>
          <a:p>
            <a:pPr marL="171450" indent="-171450">
              <a:buFont typeface="Arial" panose="020B0604020202020204" pitchFamily="34" charset="0"/>
              <a:buChar char="•"/>
            </a:pPr>
            <a:r>
              <a:rPr lang="en-US" sz="1000"/>
              <a:t>Brainstorming</a:t>
            </a:r>
          </a:p>
          <a:p>
            <a:pPr marL="171450" indent="-171450">
              <a:buFont typeface="Arial"/>
              <a:buChar char="•"/>
            </a:pPr>
            <a:r>
              <a:rPr lang="en-US" sz="1000"/>
              <a:t>Idea ranking</a:t>
            </a:r>
          </a:p>
          <a:p>
            <a:pPr marL="171450" indent="-171450">
              <a:buFont typeface="Arial"/>
              <a:buChar char="•"/>
            </a:pPr>
            <a:r>
              <a:rPr lang="en-US" sz="1000"/>
              <a:t>Storyboarding</a:t>
            </a:r>
          </a:p>
          <a:p>
            <a:pPr marL="171450" indent="-171450">
              <a:buFont typeface="Arial"/>
              <a:buChar char="•"/>
            </a:pPr>
            <a:r>
              <a:rPr lang="en-US" sz="1000"/>
              <a:t>Create a concept</a:t>
            </a:r>
          </a:p>
        </p:txBody>
      </p:sp>
      <p:sp>
        <p:nvSpPr>
          <p:cNvPr id="31" name="TextBox 30">
            <a:extLst>
              <a:ext uri="{FF2B5EF4-FFF2-40B4-BE49-F238E27FC236}">
                <a16:creationId xmlns:a16="http://schemas.microsoft.com/office/drawing/2014/main" id="{CDAB5011-A5F0-43EE-9211-D904F8388F06}"/>
              </a:ext>
            </a:extLst>
          </p:cNvPr>
          <p:cNvSpPr txBox="1"/>
          <p:nvPr/>
        </p:nvSpPr>
        <p:spPr>
          <a:xfrm>
            <a:off x="7256610" y="4671202"/>
            <a:ext cx="2743200"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US" sz="1000"/>
              <a:t>Prototypes (low-res to high-res and live)</a:t>
            </a:r>
            <a:endParaRPr lang="en-US"/>
          </a:p>
          <a:p>
            <a:pPr marL="171450" indent="-171450">
              <a:buFont typeface="Arial,Sans-Serif"/>
              <a:buChar char="•"/>
            </a:pPr>
            <a:r>
              <a:rPr lang="en-US" sz="1000"/>
              <a:t>Minimum viable products/ solutions</a:t>
            </a:r>
          </a:p>
          <a:p>
            <a:pPr marL="171450" indent="-171450">
              <a:buFont typeface="Arial,Sans-Serif"/>
              <a:buChar char="•"/>
            </a:pPr>
            <a:r>
              <a:rPr lang="en-US" sz="1000"/>
              <a:t>Experience prototyping</a:t>
            </a:r>
          </a:p>
          <a:p>
            <a:pPr marL="171450" indent="-171450">
              <a:buFont typeface="Arial,Sans-Serif"/>
              <a:buChar char="•"/>
            </a:pPr>
            <a:r>
              <a:rPr lang="en-US" sz="1000"/>
              <a:t>Storyboarding</a:t>
            </a:r>
          </a:p>
          <a:p>
            <a:pPr marL="171450" indent="-171450">
              <a:buFont typeface="Arial"/>
              <a:buChar char="•"/>
            </a:pPr>
            <a:r>
              <a:rPr lang="en-US" sz="1000"/>
              <a:t>Feedback capture grids</a:t>
            </a:r>
          </a:p>
          <a:p>
            <a:pPr marL="171450" indent="-171450">
              <a:buFont typeface="Arial"/>
              <a:buChar char="•"/>
            </a:pPr>
            <a:r>
              <a:rPr lang="en-US" sz="1000"/>
              <a:t>Scenarios &amp; Use Cases</a:t>
            </a:r>
          </a:p>
        </p:txBody>
      </p:sp>
      <p:sp>
        <p:nvSpPr>
          <p:cNvPr id="32" name="TextBox 31">
            <a:extLst>
              <a:ext uri="{FF2B5EF4-FFF2-40B4-BE49-F238E27FC236}">
                <a16:creationId xmlns:a16="http://schemas.microsoft.com/office/drawing/2014/main" id="{499C10EC-166D-4F48-8AD7-832B0275119E}"/>
              </a:ext>
            </a:extLst>
          </p:cNvPr>
          <p:cNvSpPr txBox="1"/>
          <p:nvPr/>
        </p:nvSpPr>
        <p:spPr>
          <a:xfrm>
            <a:off x="10024610" y="4670843"/>
            <a:ext cx="2067465"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00"/>
              <a:t>Roadmap and KPI report</a:t>
            </a:r>
          </a:p>
          <a:p>
            <a:pPr marL="171450" indent="-171450">
              <a:buFont typeface="Arial"/>
              <a:buChar char="•"/>
            </a:pPr>
            <a:r>
              <a:rPr lang="en-US" sz="1000"/>
              <a:t>Implementation plan</a:t>
            </a:r>
          </a:p>
          <a:p>
            <a:pPr marL="171450" indent="-171450">
              <a:buFont typeface="Arial"/>
              <a:buChar char="•"/>
            </a:pPr>
            <a:r>
              <a:rPr lang="en-US" sz="1000"/>
              <a:t>Toolkit &amp; outputs for others to adopt</a:t>
            </a:r>
          </a:p>
        </p:txBody>
      </p:sp>
    </p:spTree>
    <p:extLst>
      <p:ext uri="{BB962C8B-B14F-4D97-AF65-F5344CB8AC3E}">
        <p14:creationId xmlns:p14="http://schemas.microsoft.com/office/powerpoint/2010/main" val="116758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Discovery plan</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8" name="TextBox 7">
            <a:extLst>
              <a:ext uri="{FF2B5EF4-FFF2-40B4-BE49-F238E27FC236}">
                <a16:creationId xmlns:a16="http://schemas.microsoft.com/office/drawing/2014/main" id="{F09E2760-0CED-4D4D-BD90-033A4D483C22}"/>
              </a:ext>
            </a:extLst>
          </p:cNvPr>
          <p:cNvSpPr txBox="1"/>
          <p:nvPr/>
        </p:nvSpPr>
        <p:spPr>
          <a:xfrm>
            <a:off x="503207" y="1417607"/>
            <a:ext cx="10136038" cy="36009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Arial"/>
                <a:cs typeface="Arial"/>
              </a:rPr>
              <a:t>Discovery Goals</a:t>
            </a:r>
          </a:p>
          <a:p>
            <a:endParaRPr lang="en-US" sz="1200">
              <a:latin typeface="Arial"/>
              <a:cs typeface="Arial"/>
            </a:endParaRPr>
          </a:p>
          <a:p>
            <a:pPr marL="171450" indent="-171450">
              <a:buFont typeface="Arial"/>
              <a:buChar char="•"/>
            </a:pPr>
            <a:r>
              <a:rPr lang="en-US" sz="1200" dirty="0">
                <a:latin typeface="Arial"/>
                <a:cs typeface="Arial"/>
              </a:rPr>
              <a:t>Establish detailed understanding of how front door to service currently works</a:t>
            </a:r>
          </a:p>
          <a:p>
            <a:pPr marL="171450" indent="-171450">
              <a:buFont typeface="Arial"/>
              <a:buChar char="•"/>
            </a:pPr>
            <a:r>
              <a:rPr lang="en-US" sz="1200" dirty="0">
                <a:latin typeface="Arial"/>
                <a:cs typeface="Arial"/>
              </a:rPr>
              <a:t>Put together detailed picture of experience staff have working in front door and service users have engaging with council through front door</a:t>
            </a:r>
          </a:p>
          <a:p>
            <a:pPr marL="171450" indent="-171450">
              <a:buFont typeface="Arial"/>
              <a:buChar char="•"/>
            </a:pPr>
            <a:r>
              <a:rPr lang="en-US" sz="1200" dirty="0">
                <a:latin typeface="Arial"/>
                <a:cs typeface="Arial"/>
              </a:rPr>
              <a:t>Pick out key insights such as specific parts of the process that don't work very well, specific opportunities for change</a:t>
            </a:r>
          </a:p>
          <a:p>
            <a:pPr marL="171450" indent="-171450">
              <a:buFont typeface="Arial"/>
              <a:buChar char="•"/>
            </a:pPr>
            <a:r>
              <a:rPr lang="en-US" sz="1200" dirty="0">
                <a:latin typeface="Arial"/>
                <a:cs typeface="Arial"/>
              </a:rPr>
              <a:t>Put together picture of the user journey, including when they become aware of the service before they have approached</a:t>
            </a:r>
          </a:p>
          <a:p>
            <a:pPr marL="171450" indent="-171450">
              <a:buFont typeface="Arial"/>
              <a:buChar char="•"/>
            </a:pPr>
            <a:r>
              <a:rPr lang="en-US" sz="1200" dirty="0">
                <a:latin typeface="Arial"/>
                <a:cs typeface="Arial"/>
              </a:rPr>
              <a:t>Get a detailed understanding of the types of people that use the front door and the types of problem they have</a:t>
            </a:r>
          </a:p>
          <a:p>
            <a:pPr marL="171450" indent="-171450">
              <a:buFont typeface="Arial"/>
              <a:buChar char="•"/>
            </a:pPr>
            <a:endParaRPr lang="en-US" sz="1200">
              <a:latin typeface="Arial"/>
              <a:cs typeface="Arial"/>
            </a:endParaRPr>
          </a:p>
          <a:p>
            <a:r>
              <a:rPr lang="en-US" sz="1200" b="1" dirty="0">
                <a:latin typeface="Arial"/>
                <a:cs typeface="Arial"/>
              </a:rPr>
              <a:t>What we already know</a:t>
            </a:r>
            <a:endParaRPr lang="en-US" sz="1200" dirty="0">
              <a:latin typeface="Arial"/>
              <a:cs typeface="Arial"/>
            </a:endParaRPr>
          </a:p>
          <a:p>
            <a:endParaRPr lang="en-US" sz="1200" b="1">
              <a:latin typeface="Arial"/>
              <a:cs typeface="Arial"/>
            </a:endParaRPr>
          </a:p>
          <a:p>
            <a:pPr marL="171450" indent="-171450">
              <a:buFont typeface="Arial"/>
              <a:buChar char="•"/>
            </a:pPr>
            <a:endParaRPr lang="en-US" sz="1200" dirty="0">
              <a:latin typeface="Arial"/>
              <a:cs typeface="Arial"/>
            </a:endParaRPr>
          </a:p>
          <a:p>
            <a:pPr marL="171450" indent="-171450">
              <a:buFont typeface="Arial"/>
              <a:buChar char="•"/>
            </a:pPr>
            <a:endParaRPr lang="en-US" sz="1200">
              <a:latin typeface="Arial"/>
              <a:cs typeface="Arial"/>
            </a:endParaRPr>
          </a:p>
          <a:p>
            <a:r>
              <a:rPr lang="en-US" sz="1200" b="1" dirty="0">
                <a:latin typeface="Arial"/>
                <a:cs typeface="Arial"/>
              </a:rPr>
              <a:t>Assumptions</a:t>
            </a:r>
            <a:endParaRPr lang="en-US" sz="1200" dirty="0">
              <a:latin typeface="Arial"/>
              <a:cs typeface="Arial"/>
            </a:endParaRPr>
          </a:p>
          <a:p>
            <a:endParaRPr lang="en-US" sz="1200" b="1">
              <a:latin typeface="Arial"/>
              <a:cs typeface="Arial"/>
            </a:endParaRPr>
          </a:p>
          <a:p>
            <a:pPr marL="171450" indent="-171450">
              <a:buFont typeface="Arial"/>
              <a:buChar char="•"/>
            </a:pPr>
            <a:endParaRPr lang="en-US" sz="1200" dirty="0">
              <a:latin typeface="Arial"/>
              <a:cs typeface="Arial"/>
            </a:endParaRPr>
          </a:p>
          <a:p>
            <a:pPr marL="171450" indent="-171450">
              <a:buFont typeface="Arial"/>
              <a:buChar char="•"/>
            </a:pPr>
            <a:endParaRPr lang="en-US" sz="1200">
              <a:latin typeface="Arial"/>
              <a:cs typeface="Arial"/>
            </a:endParaRPr>
          </a:p>
          <a:p>
            <a:r>
              <a:rPr lang="en-US" sz="1200" b="1" dirty="0">
                <a:latin typeface="Arial"/>
                <a:cs typeface="Arial"/>
              </a:rPr>
              <a:t>What do we need to learn more about/ what don't we know</a:t>
            </a:r>
            <a:endParaRPr lang="en-US" sz="1200" dirty="0">
              <a:latin typeface="Arial"/>
              <a:cs typeface="Arial"/>
            </a:endParaRPr>
          </a:p>
          <a:p>
            <a:endParaRPr lang="en-US" sz="1200" b="1">
              <a:latin typeface="Arial"/>
              <a:cs typeface="Arial"/>
            </a:endParaRPr>
          </a:p>
          <a:p>
            <a:pPr marL="171450" indent="-171450">
              <a:buFont typeface="Arial"/>
              <a:buChar char="•"/>
            </a:pPr>
            <a:endParaRPr lang="en-US" sz="1200" dirty="0">
              <a:latin typeface="Arial"/>
              <a:cs typeface="Arial"/>
            </a:endParaRPr>
          </a:p>
        </p:txBody>
      </p:sp>
    </p:spTree>
    <p:extLst>
      <p:ext uri="{BB962C8B-B14F-4D97-AF65-F5344CB8AC3E}">
        <p14:creationId xmlns:p14="http://schemas.microsoft.com/office/powerpoint/2010/main" val="354742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close up of text on a white background&#10;&#10;Description generated with high confidence">
            <a:extLst>
              <a:ext uri="{FF2B5EF4-FFF2-40B4-BE49-F238E27FC236}">
                <a16:creationId xmlns:a16="http://schemas.microsoft.com/office/drawing/2014/main" id="{6D644C17-4ECD-4F4C-AB04-8B9DE6FE48E4}"/>
              </a:ext>
            </a:extLst>
          </p:cNvPr>
          <p:cNvPicPr>
            <a:picLocks noGrp="1" noChangeAspect="1"/>
          </p:cNvPicPr>
          <p:nvPr>
            <p:ph type="pic" sz="quarter" idx="10"/>
          </p:nvPr>
        </p:nvPicPr>
        <p:blipFill rotWithShape="1">
          <a:blip r:embed="rId2"/>
          <a:srcRect t="7813" b="7813"/>
          <a:stretch/>
        </p:blipFill>
        <p:spPr>
          <a:prstGeom prst="rect">
            <a:avLst/>
          </a:prstGeom>
        </p:spPr>
      </p:pic>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Our research</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F09B711-095E-4D23-8881-BB9471FBB217}"/>
              </a:ext>
            </a:extLst>
          </p:cNvPr>
          <p:cNvSpPr>
            <a:spLocks noGrp="1"/>
          </p:cNvSpPr>
          <p:nvPr>
            <p:ph type="body" sz="quarter" idx="14"/>
          </p:nvPr>
        </p:nvSpPr>
        <p:spPr/>
        <p:txBody>
          <a:bodyPr vert="horz" lIns="91440" tIns="45720" rIns="91440" bIns="45720" rtlCol="0" anchor="t">
            <a:noAutofit/>
          </a:bodyPr>
          <a:lstStyle/>
          <a:p>
            <a:pPr marL="342900" indent="-342900">
              <a:buChar char="•"/>
            </a:pPr>
            <a:r>
              <a:rPr lang="en-US" dirty="0">
                <a:latin typeface="Museo Sans 500"/>
              </a:rPr>
              <a:t>Customer survey with x responses</a:t>
            </a:r>
            <a:endParaRPr lang="en-US" dirty="0"/>
          </a:p>
          <a:p>
            <a:pPr marL="342900" indent="-342900">
              <a:buChar char="•"/>
            </a:pPr>
            <a:r>
              <a:rPr lang="en-US" dirty="0">
                <a:latin typeface="Museo Sans 500"/>
              </a:rPr>
              <a:t>Survey with members of the homelessness forum - x responses including follow up presentation and discussion</a:t>
            </a:r>
          </a:p>
          <a:p>
            <a:pPr marL="342900" indent="-342900">
              <a:buChar char="•"/>
            </a:pPr>
            <a:r>
              <a:rPr lang="en-US" dirty="0">
                <a:latin typeface="Museo Sans 500"/>
              </a:rPr>
              <a:t>X staff workshops with representatives from various internal teams </a:t>
            </a:r>
            <a:r>
              <a:rPr lang="en-US" dirty="0" err="1">
                <a:latin typeface="Museo Sans 500"/>
              </a:rPr>
              <a:t>inc.</a:t>
            </a:r>
            <a:r>
              <a:rPr lang="en-US" dirty="0">
                <a:latin typeface="Museo Sans 500"/>
              </a:rPr>
              <a:t> customer services and the homelessness service (x staff attended in total)</a:t>
            </a:r>
          </a:p>
          <a:p>
            <a:pPr marL="342900" indent="-342900">
              <a:buChar char="•"/>
            </a:pPr>
            <a:r>
              <a:rPr lang="en-US" dirty="0">
                <a:latin typeface="Museo Sans 500"/>
              </a:rPr>
              <a:t>Data analysis (equality, contact and H-CLIC data)</a:t>
            </a:r>
          </a:p>
          <a:p>
            <a:pPr marL="342900" indent="-342900">
              <a:buChar char="•"/>
            </a:pPr>
            <a:r>
              <a:rPr lang="en-US" dirty="0">
                <a:latin typeface="Museo Sans 500"/>
              </a:rPr>
              <a:t>Desktop best practice research</a:t>
            </a:r>
            <a:endParaRPr lang="en-US" dirty="0"/>
          </a:p>
        </p:txBody>
      </p:sp>
    </p:spTree>
    <p:extLst>
      <p:ext uri="{BB962C8B-B14F-4D97-AF65-F5344CB8AC3E}">
        <p14:creationId xmlns:p14="http://schemas.microsoft.com/office/powerpoint/2010/main" val="230471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F978-F619-4207-A5ED-D5E00FF131E5}"/>
              </a:ext>
            </a:extLst>
          </p:cNvPr>
          <p:cNvSpPr>
            <a:spLocks noGrp="1"/>
          </p:cNvSpPr>
          <p:nvPr>
            <p:ph type="ctrTitle"/>
          </p:nvPr>
        </p:nvSpPr>
        <p:spPr/>
        <p:txBody>
          <a:bodyPr/>
          <a:lstStyle/>
          <a:p>
            <a:r>
              <a:rPr lang="en-US">
                <a:latin typeface="Museo Sans 500"/>
              </a:rPr>
              <a:t>User groups</a:t>
            </a:r>
            <a:endParaRPr lang="en-US"/>
          </a:p>
        </p:txBody>
      </p:sp>
      <p:sp>
        <p:nvSpPr>
          <p:cNvPr id="3" name="Subtitle 2">
            <a:extLst>
              <a:ext uri="{FF2B5EF4-FFF2-40B4-BE49-F238E27FC236}">
                <a16:creationId xmlns:a16="http://schemas.microsoft.com/office/drawing/2014/main" id="{227CE6C8-9433-4AA7-8653-C106FB6C6FCC}"/>
              </a:ext>
            </a:extLst>
          </p:cNvPr>
          <p:cNvSpPr>
            <a:spLocks noGrp="1"/>
          </p:cNvSpPr>
          <p:nvPr>
            <p:ph type="subTitle" idx="1"/>
          </p:nvPr>
        </p:nvSpPr>
        <p:spPr/>
        <p:txBody>
          <a:bodyPr vert="horz" lIns="91440" tIns="45720" rIns="91440" bIns="45720" rtlCol="0" anchor="t">
            <a:noAutofit/>
          </a:bodyPr>
          <a:lstStyle/>
          <a:p>
            <a:r>
              <a:rPr lang="en-US">
                <a:latin typeface="Museo Sans 500"/>
              </a:rPr>
              <a:t>Who we are designing for</a:t>
            </a:r>
            <a:endParaRPr lang="en-US"/>
          </a:p>
        </p:txBody>
      </p:sp>
    </p:spTree>
    <p:extLst>
      <p:ext uri="{BB962C8B-B14F-4D97-AF65-F5344CB8AC3E}">
        <p14:creationId xmlns:p14="http://schemas.microsoft.com/office/powerpoint/2010/main" val="184555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Initial user groups identified</a:t>
            </a:r>
            <a:endParaRPr lang="en-US"/>
          </a:p>
        </p:txBody>
      </p:sp>
      <p:sp>
        <p:nvSpPr>
          <p:cNvPr id="5" name="Text Placeholder 4"/>
          <p:cNvSpPr>
            <a:spLocks noGrp="1"/>
          </p:cNvSpPr>
          <p:nvPr>
            <p:ph type="body" sz="quarter" idx="14"/>
          </p:nvPr>
        </p:nvSpPr>
        <p:spPr>
          <a:xfrm>
            <a:off x="525088" y="397327"/>
            <a:ext cx="10547734" cy="5080920"/>
          </a:xfrm>
        </p:spPr>
        <p:txBody>
          <a:bodyPr vert="horz" lIns="91440" tIns="45720" rIns="91440" bIns="45720" rtlCol="0" anchor="t">
            <a:noAutofit/>
          </a:bodyPr>
          <a:lstStyle/>
          <a:p>
            <a:pPr marL="742950" lvl="1" indent="-285750">
              <a:spcAft>
                <a:spcPts val="1200"/>
              </a:spcAft>
              <a:buChar char="•"/>
            </a:pPr>
            <a:endParaRPr lang="en-GB" sz="1800" b="1" i="1">
              <a:solidFill>
                <a:schemeClr val="accent2">
                  <a:lumMod val="75000"/>
                </a:schemeClr>
              </a:solidFill>
              <a:latin typeface="Arial" panose="020B0604020202020204" pitchFamily="34" charset="0"/>
              <a:cs typeface="Arial" panose="020B0604020202020204" pitchFamily="34" charset="0"/>
            </a:endParaRPr>
          </a:p>
          <a:p>
            <a:pPr marL="285750" indent="-285750">
              <a:spcAft>
                <a:spcPts val="1200"/>
              </a:spcAft>
              <a:buClr>
                <a:srgbClr val="CC0000"/>
              </a:buClr>
              <a:buChar char="•"/>
            </a:pPr>
            <a:endParaRPr lang="en-GB" altLang="en-US" sz="1800"/>
          </a:p>
          <a:p>
            <a:pPr marL="342900" indent="-342900">
              <a:buChar char="•"/>
            </a:pPr>
            <a:r>
              <a:rPr lang="en-GB" sz="2400" dirty="0">
                <a:solidFill>
                  <a:srgbClr val="FF0000"/>
                </a:solidFill>
                <a:latin typeface="Museo Sans 500"/>
              </a:rPr>
              <a:t>Customer</a:t>
            </a:r>
          </a:p>
          <a:p>
            <a:pPr marL="342900" indent="-342900">
              <a:buChar char="•"/>
            </a:pPr>
            <a:r>
              <a:rPr lang="en-GB" sz="2400" dirty="0">
                <a:solidFill>
                  <a:srgbClr val="FF0000"/>
                </a:solidFill>
                <a:latin typeface="Museo Sans 500"/>
              </a:rPr>
              <a:t>Customer Service Officer</a:t>
            </a:r>
            <a:endParaRPr lang="en-GB" sz="2400">
              <a:solidFill>
                <a:srgbClr val="FF0000"/>
              </a:solidFill>
            </a:endParaRPr>
          </a:p>
          <a:p>
            <a:pPr marL="342900" indent="-342900">
              <a:buChar char="•"/>
            </a:pPr>
            <a:r>
              <a:rPr lang="en-GB" sz="2400" dirty="0">
                <a:solidFill>
                  <a:srgbClr val="FF0000"/>
                </a:solidFill>
                <a:latin typeface="Museo Sans 500"/>
              </a:rPr>
              <a:t>Homelessness Officer</a:t>
            </a:r>
            <a:endParaRPr lang="en-GB" sz="2400">
              <a:solidFill>
                <a:srgbClr val="FF0000"/>
              </a:solidFill>
            </a:endParaRPr>
          </a:p>
          <a:p>
            <a:pPr marL="342900" indent="-342900">
              <a:buChar char="•"/>
            </a:pPr>
            <a:r>
              <a:rPr lang="en-GB" sz="2400" dirty="0">
                <a:solidFill>
                  <a:srgbClr val="FF0000"/>
                </a:solidFill>
                <a:latin typeface="Museo Sans 500"/>
              </a:rPr>
              <a:t>Advocate</a:t>
            </a:r>
            <a:endParaRPr lang="en-GB" sz="2400">
              <a:solidFill>
                <a:srgbClr val="FF0000"/>
              </a:solidFill>
            </a:endParaRPr>
          </a:p>
          <a:p>
            <a:pPr marL="342900" indent="-342900">
              <a:buChar char="•"/>
            </a:pPr>
            <a:r>
              <a:rPr lang="en-GB" sz="2400" dirty="0">
                <a:solidFill>
                  <a:srgbClr val="FF0000"/>
                </a:solidFill>
                <a:latin typeface="Museo Sans 500"/>
              </a:rPr>
              <a:t>Internal Team Officer (Middlesbrough)</a:t>
            </a:r>
          </a:p>
          <a:p>
            <a:pPr marL="342900" indent="-342900">
              <a:buChar char="•"/>
            </a:pPr>
            <a:r>
              <a:rPr lang="en-GB" sz="2400" dirty="0">
                <a:solidFill>
                  <a:srgbClr val="FF0000"/>
                </a:solidFill>
                <a:latin typeface="Museo Sans 500"/>
              </a:rPr>
              <a:t>Internal Team Officer (13)</a:t>
            </a:r>
          </a:p>
          <a:p>
            <a:pPr marL="342900" indent="-342900">
              <a:buChar char="•"/>
            </a:pPr>
            <a:r>
              <a:rPr lang="en-GB" sz="2400" dirty="0">
                <a:solidFill>
                  <a:srgbClr val="FF0000"/>
                </a:solidFill>
                <a:latin typeface="Museo Sans 500"/>
              </a:rPr>
              <a:t>Partner agency officer</a:t>
            </a:r>
            <a:endParaRPr lang="en-GB" sz="2400">
              <a:solidFill>
                <a:srgbClr val="FF0000"/>
              </a:solidFill>
            </a:endParaRPr>
          </a:p>
          <a:p>
            <a:pPr marL="285750" indent="-285750">
              <a:buChar char="•"/>
            </a:pPr>
            <a:endParaRPr lang="en-GB" sz="1800"/>
          </a:p>
        </p:txBody>
      </p:sp>
    </p:spTree>
    <p:extLst>
      <p:ext uri="{BB962C8B-B14F-4D97-AF65-F5344CB8AC3E}">
        <p14:creationId xmlns:p14="http://schemas.microsoft.com/office/powerpoint/2010/main" val="2776376691"/>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8" ma:contentTypeDescription="Create a new document." ma:contentTypeScope="" ma:versionID="1416a567d110e0667bf08daa2e6c7e63">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e4f32228b6c8f5e4f0f0ba34067e17b0"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Trish Connolly</DisplayName>
        <AccountId>16</AccountId>
        <AccountType/>
      </UserInfo>
    </SharedWithUsers>
  </documentManagement>
</p:properties>
</file>

<file path=customXml/itemProps1.xml><?xml version="1.0" encoding="utf-8"?>
<ds:datastoreItem xmlns:ds="http://schemas.openxmlformats.org/officeDocument/2006/customXml" ds:itemID="{D53BE916-480C-4200-A2F5-9CC5CA7F45B7}">
  <ds:schemaRefs>
    <ds:schemaRef ds:uri="http://schemas.microsoft.com/sharepoint/v3/contenttype/forms"/>
  </ds:schemaRefs>
</ds:datastoreItem>
</file>

<file path=customXml/itemProps2.xml><?xml version="1.0" encoding="utf-8"?>
<ds:datastoreItem xmlns:ds="http://schemas.openxmlformats.org/officeDocument/2006/customXml" ds:itemID="{0DBAC6BF-CB45-408C-A313-52C93524363F}">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859212-239E-4847-B611-E9B4E6562FFC}">
  <ds:schemaRefs>
    <ds:schemaRef ds:uri="4962a674-d2c0-4423-af6f-36eae4b71c17"/>
    <ds:schemaRef ds:uri="693d5f35-23ae-4c0d-b5db-c343925f9159"/>
    <ds:schemaRef ds:uri="e5999770-90b3-47d6-be11-515ee44f9da5"/>
    <ds:schemaRef ds:uri="ed01405d-33fc-4bb1-a952-752240f8b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19</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Front door redesign</vt:lpstr>
      <vt:lpstr>Context</vt:lpstr>
      <vt:lpstr>PowerPoint Presentation</vt:lpstr>
      <vt:lpstr>PowerPoint Presentation</vt:lpstr>
      <vt:lpstr>PowerPoint Presentation</vt:lpstr>
      <vt:lpstr>PowerPoint Presentation</vt:lpstr>
      <vt:lpstr>PowerPoint Presentation</vt:lpstr>
      <vt:lpstr>User groups</vt:lpstr>
      <vt:lpstr>PowerPoint Presentation</vt:lpstr>
      <vt:lpstr>PowerPoint Presentation</vt:lpstr>
      <vt:lpstr>Key insights</vt:lpstr>
      <vt:lpstr>PowerPoint Presentation</vt:lpstr>
      <vt:lpstr>PowerPoint Presentation</vt:lpstr>
      <vt:lpstr>PowerPoint Presentation</vt:lpstr>
      <vt:lpstr>PowerPoint Presentation</vt:lpstr>
      <vt:lpstr>PowerPoint Presentation</vt:lpstr>
      <vt:lpstr>PowerPoint Presentation</vt:lpstr>
      <vt:lpstr>User Needs</vt:lpstr>
      <vt:lpstr>PowerPoint Presentation</vt:lpstr>
      <vt:lpstr>PowerPoint Presentation</vt:lpstr>
      <vt:lpstr>PowerPoint Presentation</vt:lpstr>
      <vt:lpstr>Outstanding questions</vt:lpstr>
      <vt:lpstr>PowerPoint Presentation</vt:lpstr>
      <vt:lpstr>Improvements &amp; opportunities</vt:lpstr>
      <vt:lpstr>PowerPoint Presentation</vt:lpstr>
      <vt:lpstr>PowerPoint Presentation</vt:lpstr>
      <vt:lpstr>Business Outcomes</vt:lpstr>
      <vt:lpstr>PowerPoint Presentation</vt:lpstr>
      <vt:lpstr>PowerPoint Presentation</vt:lpstr>
      <vt:lpstr>Plan &amp; next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HRA Partnership_DCC Kick Off_09.03.18_Share.pptx</dc:title>
  <cp:revision>1807</cp:revision>
  <dcterms:modified xsi:type="dcterms:W3CDTF">2019-10-18T15:48:07Z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DocumentSetDescription">
    <vt:lpwstr/>
  </property>
  <property fmtid="{D5CDD505-2E9C-101B-9397-08002B2CF9AE}" pid="4" name="Office Location">
    <vt:lpwstr/>
  </property>
  <property fmtid="{D5CDD505-2E9C-101B-9397-08002B2CF9AE}" pid="5" name="Order">
    <vt:r8>21400</vt:r8>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CopySource">
    <vt:lpwstr>https://crisisuk.sharepoint.com/sites/housing/HRA Implementation Project Work/Durham/HRA Partnership_DCC Kick Off_09.03.18_Share.pptx</vt:lpwstr>
  </property>
  <property fmtid="{D5CDD505-2E9C-101B-9397-08002B2CF9AE}" pid="11" name="AuthorIds_UIVersion_2048">
    <vt:lpwstr>10</vt:lpwstr>
  </property>
</Properties>
</file>