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9" r:id="rId7"/>
    <p:sldId id="267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0833FD-BF78-2D75-32C2-B15122D0941D}" v="202" dt="2019-10-18T13:46:44.0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517" autoAdjust="0"/>
    <p:restoredTop sz="94660"/>
  </p:normalViewPr>
  <p:slideViewPr>
    <p:cSldViewPr snapToGrid="0">
      <p:cViewPr varScale="1">
        <p:scale>
          <a:sx n="88" d="100"/>
          <a:sy n="88" d="100"/>
        </p:scale>
        <p:origin x="200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e Smith" userId="S::joe.smith@crisis.org.uk::339c0dfa-b3e8-40d0-9156-d00e9ede1f4e" providerId="AD" clId="Web-{6F54FC0D-6D96-1C33-020D-A9B8A032E274}"/>
    <pc:docChg chg="modSld">
      <pc:chgData name="Joe Smith" userId="S::joe.smith@crisis.org.uk::339c0dfa-b3e8-40d0-9156-d00e9ede1f4e" providerId="AD" clId="Web-{6F54FC0D-6D96-1C33-020D-A9B8A032E274}" dt="2019-04-09T11:57:52.068" v="49" actId="14100"/>
      <pc:docMkLst>
        <pc:docMk/>
      </pc:docMkLst>
      <pc:sldChg chg="addSp delSp modSp">
        <pc:chgData name="Joe Smith" userId="S::joe.smith@crisis.org.uk::339c0dfa-b3e8-40d0-9156-d00e9ede1f4e" providerId="AD" clId="Web-{6F54FC0D-6D96-1C33-020D-A9B8A032E274}" dt="2019-04-09T11:52:04.128" v="15" actId="14100"/>
        <pc:sldMkLst>
          <pc:docMk/>
          <pc:sldMk cId="3509926162" sldId="266"/>
        </pc:sldMkLst>
        <pc:picChg chg="add del mod">
          <ac:chgData name="Joe Smith" userId="S::joe.smith@crisis.org.uk::339c0dfa-b3e8-40d0-9156-d00e9ede1f4e" providerId="AD" clId="Web-{6F54FC0D-6D96-1C33-020D-A9B8A032E274}" dt="2019-04-09T11:44:17.297" v="6"/>
          <ac:picMkLst>
            <pc:docMk/>
            <pc:sldMk cId="3509926162" sldId="266"/>
            <ac:picMk id="3" creationId="{31673D73-201E-4A5E-B847-F9B4974E831E}"/>
          </ac:picMkLst>
        </pc:picChg>
        <pc:picChg chg="add mod">
          <ac:chgData name="Joe Smith" userId="S::joe.smith@crisis.org.uk::339c0dfa-b3e8-40d0-9156-d00e9ede1f4e" providerId="AD" clId="Web-{6F54FC0D-6D96-1C33-020D-A9B8A032E274}" dt="2019-04-09T11:49:14.971" v="11" actId="14100"/>
          <ac:picMkLst>
            <pc:docMk/>
            <pc:sldMk cId="3509926162" sldId="266"/>
            <ac:picMk id="5" creationId="{450A5D67-12A2-422D-B980-4FD538624381}"/>
          </ac:picMkLst>
        </pc:picChg>
        <pc:picChg chg="add mod">
          <ac:chgData name="Joe Smith" userId="S::joe.smith@crisis.org.uk::339c0dfa-b3e8-40d0-9156-d00e9ede1f4e" providerId="AD" clId="Web-{6F54FC0D-6D96-1C33-020D-A9B8A032E274}" dt="2019-04-09T11:52:04.128" v="15" actId="14100"/>
          <ac:picMkLst>
            <pc:docMk/>
            <pc:sldMk cId="3509926162" sldId="266"/>
            <ac:picMk id="7" creationId="{FC49C557-AE75-4C41-9F69-4311D7C05A37}"/>
          </ac:picMkLst>
        </pc:picChg>
      </pc:sldChg>
      <pc:sldChg chg="addSp modSp">
        <pc:chgData name="Joe Smith" userId="S::joe.smith@crisis.org.uk::339c0dfa-b3e8-40d0-9156-d00e9ede1f4e" providerId="AD" clId="Web-{6F54FC0D-6D96-1C33-020D-A9B8A032E274}" dt="2019-04-09T11:57:52.068" v="49" actId="14100"/>
        <pc:sldMkLst>
          <pc:docMk/>
          <pc:sldMk cId="2258813627" sldId="267"/>
        </pc:sldMkLst>
        <pc:spChg chg="mod">
          <ac:chgData name="Joe Smith" userId="S::joe.smith@crisis.org.uk::339c0dfa-b3e8-40d0-9156-d00e9ede1f4e" providerId="AD" clId="Web-{6F54FC0D-6D96-1C33-020D-A9B8A032E274}" dt="2019-04-09T11:57:20.568" v="41" actId="20577"/>
          <ac:spMkLst>
            <pc:docMk/>
            <pc:sldMk cId="2258813627" sldId="267"/>
            <ac:spMk id="2" creationId="{00000000-0000-0000-0000-000000000000}"/>
          </ac:spMkLst>
        </pc:spChg>
        <pc:picChg chg="add mod">
          <ac:chgData name="Joe Smith" userId="S::joe.smith@crisis.org.uk::339c0dfa-b3e8-40d0-9156-d00e9ede1f4e" providerId="AD" clId="Web-{6F54FC0D-6D96-1C33-020D-A9B8A032E274}" dt="2019-04-09T11:57:52.068" v="49" actId="14100"/>
          <ac:picMkLst>
            <pc:docMk/>
            <pc:sldMk cId="2258813627" sldId="267"/>
            <ac:picMk id="3" creationId="{953EC8B9-B6DF-4E91-90B3-DC8D21E1676F}"/>
          </ac:picMkLst>
        </pc:picChg>
        <pc:picChg chg="add mod">
          <ac:chgData name="Joe Smith" userId="S::joe.smith@crisis.org.uk::339c0dfa-b3e8-40d0-9156-d00e9ede1f4e" providerId="AD" clId="Web-{6F54FC0D-6D96-1C33-020D-A9B8A032E274}" dt="2019-04-09T11:57:32.928" v="46" actId="14100"/>
          <ac:picMkLst>
            <pc:docMk/>
            <pc:sldMk cId="2258813627" sldId="267"/>
            <ac:picMk id="5" creationId="{DC2D38FE-5DF6-465D-802A-70011A2EBACB}"/>
          </ac:picMkLst>
        </pc:picChg>
      </pc:sldChg>
    </pc:docChg>
  </pc:docChgLst>
  <pc:docChgLst>
    <pc:chgData name="Joe Smith" userId="S::joe.smith@crisis.org.uk::339c0dfa-b3e8-40d0-9156-d00e9ede1f4e" providerId="AD" clId="Web-{30E6444F-7254-52B1-BDAD-77038285E8E8}"/>
    <pc:docChg chg="addSld modSld">
      <pc:chgData name="Joe Smith" userId="S::joe.smith@crisis.org.uk::339c0dfa-b3e8-40d0-9156-d00e9ede1f4e" providerId="AD" clId="Web-{30E6444F-7254-52B1-BDAD-77038285E8E8}" dt="2019-04-10T09:10:22.717" v="18" actId="20577"/>
      <pc:docMkLst>
        <pc:docMk/>
      </pc:docMkLst>
      <pc:sldChg chg="addSp delSp modSp add replId">
        <pc:chgData name="Joe Smith" userId="S::joe.smith@crisis.org.uk::339c0dfa-b3e8-40d0-9156-d00e9ede1f4e" providerId="AD" clId="Web-{30E6444F-7254-52B1-BDAD-77038285E8E8}" dt="2019-04-10T09:10:21.967" v="16" actId="20577"/>
        <pc:sldMkLst>
          <pc:docMk/>
          <pc:sldMk cId="1501965355" sldId="269"/>
        </pc:sldMkLst>
        <pc:spChg chg="mod">
          <ac:chgData name="Joe Smith" userId="S::joe.smith@crisis.org.uk::339c0dfa-b3e8-40d0-9156-d00e9ede1f4e" providerId="AD" clId="Web-{30E6444F-7254-52B1-BDAD-77038285E8E8}" dt="2019-04-10T09:10:21.967" v="16" actId="20577"/>
          <ac:spMkLst>
            <pc:docMk/>
            <pc:sldMk cId="1501965355" sldId="269"/>
            <ac:spMk id="2" creationId="{00000000-0000-0000-0000-000000000000}"/>
          </ac:spMkLst>
        </pc:spChg>
        <pc:spChg chg="del">
          <ac:chgData name="Joe Smith" userId="S::joe.smith@crisis.org.uk::339c0dfa-b3e8-40d0-9156-d00e9ede1f4e" providerId="AD" clId="Web-{30E6444F-7254-52B1-BDAD-77038285E8E8}" dt="2019-04-10T09:10:11.577" v="3"/>
          <ac:spMkLst>
            <pc:docMk/>
            <pc:sldMk cId="1501965355" sldId="269"/>
            <ac:spMk id="3" creationId="{00000000-0000-0000-0000-000000000000}"/>
          </ac:spMkLst>
        </pc:spChg>
        <pc:spChg chg="del">
          <ac:chgData name="Joe Smith" userId="S::joe.smith@crisis.org.uk::339c0dfa-b3e8-40d0-9156-d00e9ede1f4e" providerId="AD" clId="Web-{30E6444F-7254-52B1-BDAD-77038285E8E8}" dt="2019-04-10T09:10:11.561" v="1"/>
          <ac:spMkLst>
            <pc:docMk/>
            <pc:sldMk cId="1501965355" sldId="269"/>
            <ac:spMk id="4" creationId="{B29D5C20-E2BF-644B-9A51-3246B47E5805}"/>
          </ac:spMkLst>
        </pc:spChg>
        <pc:spChg chg="add mod">
          <ac:chgData name="Joe Smith" userId="S::joe.smith@crisis.org.uk::339c0dfa-b3e8-40d0-9156-d00e9ede1f4e" providerId="AD" clId="Web-{30E6444F-7254-52B1-BDAD-77038285E8E8}" dt="2019-04-10T09:10:11.577" v="3"/>
          <ac:spMkLst>
            <pc:docMk/>
            <pc:sldMk cId="1501965355" sldId="269"/>
            <ac:spMk id="6" creationId="{AEFFC39A-E50F-4E12-BB0B-31D031A0FF64}"/>
          </ac:spMkLst>
        </pc:spChg>
        <pc:spChg chg="del">
          <ac:chgData name="Joe Smith" userId="S::joe.smith@crisis.org.uk::339c0dfa-b3e8-40d0-9156-d00e9ede1f4e" providerId="AD" clId="Web-{30E6444F-7254-52B1-BDAD-77038285E8E8}" dt="2019-04-10T09:10:11.561" v="2"/>
          <ac:spMkLst>
            <pc:docMk/>
            <pc:sldMk cId="1501965355" sldId="269"/>
            <ac:spMk id="13" creationId="{00000000-0000-0000-0000-000000000000}"/>
          </ac:spMkLst>
        </pc:spChg>
      </pc:sldChg>
    </pc:docChg>
  </pc:docChgLst>
  <pc:docChgLst>
    <pc:chgData name="Joe Smith" userId="S::joe.smith@crisis.org.uk::339c0dfa-b3e8-40d0-9156-d00e9ede1f4e" providerId="AD" clId="Web-{820833FD-BF78-2D75-32C2-B15122D0941D}"/>
    <pc:docChg chg="delSld modSld">
      <pc:chgData name="Joe Smith" userId="S::joe.smith@crisis.org.uk::339c0dfa-b3e8-40d0-9156-d00e9ede1f4e" providerId="AD" clId="Web-{820833FD-BF78-2D75-32C2-B15122D0941D}" dt="2019-10-18T13:46:44.097" v="162" actId="1076"/>
      <pc:docMkLst>
        <pc:docMk/>
      </pc:docMkLst>
      <pc:sldChg chg="modSp">
        <pc:chgData name="Joe Smith" userId="S::joe.smith@crisis.org.uk::339c0dfa-b3e8-40d0-9156-d00e9ede1f4e" providerId="AD" clId="Web-{820833FD-BF78-2D75-32C2-B15122D0941D}" dt="2019-10-18T13:43:07.583" v="15" actId="20577"/>
        <pc:sldMkLst>
          <pc:docMk/>
          <pc:sldMk cId="3506293541" sldId="256"/>
        </pc:sldMkLst>
        <pc:spChg chg="mod">
          <ac:chgData name="Joe Smith" userId="S::joe.smith@crisis.org.uk::339c0dfa-b3e8-40d0-9156-d00e9ede1f4e" providerId="AD" clId="Web-{820833FD-BF78-2D75-32C2-B15122D0941D}" dt="2019-10-18T13:43:05.333" v="6" actId="20577"/>
          <ac:spMkLst>
            <pc:docMk/>
            <pc:sldMk cId="3506293541" sldId="256"/>
            <ac:spMk id="2" creationId="{00000000-0000-0000-0000-000000000000}"/>
          </ac:spMkLst>
        </pc:spChg>
        <pc:spChg chg="mod">
          <ac:chgData name="Joe Smith" userId="S::joe.smith@crisis.org.uk::339c0dfa-b3e8-40d0-9156-d00e9ede1f4e" providerId="AD" clId="Web-{820833FD-BF78-2D75-32C2-B15122D0941D}" dt="2019-10-18T13:43:07.583" v="15" actId="20577"/>
          <ac:spMkLst>
            <pc:docMk/>
            <pc:sldMk cId="3506293541" sldId="256"/>
            <ac:spMk id="3" creationId="{00000000-0000-0000-0000-000000000000}"/>
          </ac:spMkLst>
        </pc:spChg>
      </pc:sldChg>
      <pc:sldChg chg="modSp">
        <pc:chgData name="Joe Smith" userId="S::joe.smith@crisis.org.uk::339c0dfa-b3e8-40d0-9156-d00e9ede1f4e" providerId="AD" clId="Web-{820833FD-BF78-2D75-32C2-B15122D0941D}" dt="2019-10-18T13:44:06.223" v="71" actId="20577"/>
        <pc:sldMkLst>
          <pc:docMk/>
          <pc:sldMk cId="905722406" sldId="259"/>
        </pc:sldMkLst>
        <pc:spChg chg="mod">
          <ac:chgData name="Joe Smith" userId="S::joe.smith@crisis.org.uk::339c0dfa-b3e8-40d0-9156-d00e9ede1f4e" providerId="AD" clId="Web-{820833FD-BF78-2D75-32C2-B15122D0941D}" dt="2019-10-18T13:43:53.614" v="53" actId="20577"/>
          <ac:spMkLst>
            <pc:docMk/>
            <pc:sldMk cId="905722406" sldId="259"/>
            <ac:spMk id="3" creationId="{00000000-0000-0000-0000-000000000000}"/>
          </ac:spMkLst>
        </pc:spChg>
        <pc:spChg chg="mod">
          <ac:chgData name="Joe Smith" userId="S::joe.smith@crisis.org.uk::339c0dfa-b3e8-40d0-9156-d00e9ede1f4e" providerId="AD" clId="Web-{820833FD-BF78-2D75-32C2-B15122D0941D}" dt="2019-10-18T13:44:06.223" v="71" actId="20577"/>
          <ac:spMkLst>
            <pc:docMk/>
            <pc:sldMk cId="905722406" sldId="259"/>
            <ac:spMk id="4" creationId="{B29D5C20-E2BF-644B-9A51-3246B47E5805}"/>
          </ac:spMkLst>
        </pc:spChg>
        <pc:spChg chg="mod">
          <ac:chgData name="Joe Smith" userId="S::joe.smith@crisis.org.uk::339c0dfa-b3e8-40d0-9156-d00e9ede1f4e" providerId="AD" clId="Web-{820833FD-BF78-2D75-32C2-B15122D0941D}" dt="2019-10-18T13:44:01.629" v="67" actId="20577"/>
          <ac:spMkLst>
            <pc:docMk/>
            <pc:sldMk cId="905722406" sldId="259"/>
            <ac:spMk id="13" creationId="{00000000-0000-0000-0000-000000000000}"/>
          </ac:spMkLst>
        </pc:spChg>
      </pc:sldChg>
      <pc:sldChg chg="del">
        <pc:chgData name="Joe Smith" userId="S::joe.smith@crisis.org.uk::339c0dfa-b3e8-40d0-9156-d00e9ede1f4e" providerId="AD" clId="Web-{820833FD-BF78-2D75-32C2-B15122D0941D}" dt="2019-10-18T13:44:43.098" v="79"/>
        <pc:sldMkLst>
          <pc:docMk/>
          <pc:sldMk cId="3509926162" sldId="266"/>
        </pc:sldMkLst>
      </pc:sldChg>
      <pc:sldChg chg="modSp">
        <pc:chgData name="Joe Smith" userId="S::joe.smith@crisis.org.uk::339c0dfa-b3e8-40d0-9156-d00e9ede1f4e" providerId="AD" clId="Web-{820833FD-BF78-2D75-32C2-B15122D0941D}" dt="2019-10-18T13:44:47.926" v="82" actId="20577"/>
        <pc:sldMkLst>
          <pc:docMk/>
          <pc:sldMk cId="2258813627" sldId="267"/>
        </pc:sldMkLst>
        <pc:spChg chg="mod">
          <ac:chgData name="Joe Smith" userId="S::joe.smith@crisis.org.uk::339c0dfa-b3e8-40d0-9156-d00e9ede1f4e" providerId="AD" clId="Web-{820833FD-BF78-2D75-32C2-B15122D0941D}" dt="2019-10-18T13:44:47.926" v="82" actId="20577"/>
          <ac:spMkLst>
            <pc:docMk/>
            <pc:sldMk cId="2258813627" sldId="267"/>
            <ac:spMk id="2" creationId="{00000000-0000-0000-0000-000000000000}"/>
          </ac:spMkLst>
        </pc:spChg>
        <pc:picChg chg="mod">
          <ac:chgData name="Joe Smith" userId="S::joe.smith@crisis.org.uk::339c0dfa-b3e8-40d0-9156-d00e9ede1f4e" providerId="AD" clId="Web-{820833FD-BF78-2D75-32C2-B15122D0941D}" dt="2019-10-18T13:44:23.363" v="75" actId="1076"/>
          <ac:picMkLst>
            <pc:docMk/>
            <pc:sldMk cId="2258813627" sldId="267"/>
            <ac:picMk id="3" creationId="{953EC8B9-B6DF-4E91-90B3-DC8D21E1676F}"/>
          </ac:picMkLst>
        </pc:picChg>
      </pc:sldChg>
      <pc:sldChg chg="addSp modSp">
        <pc:chgData name="Joe Smith" userId="S::joe.smith@crisis.org.uk::339c0dfa-b3e8-40d0-9156-d00e9ede1f4e" providerId="AD" clId="Web-{820833FD-BF78-2D75-32C2-B15122D0941D}" dt="2019-10-18T13:46:44.097" v="162" actId="1076"/>
        <pc:sldMkLst>
          <pc:docMk/>
          <pc:sldMk cId="2705019477" sldId="268"/>
        </pc:sldMkLst>
        <pc:spChg chg="add mod">
          <ac:chgData name="Joe Smith" userId="S::joe.smith@crisis.org.uk::339c0dfa-b3e8-40d0-9156-d00e9ede1f4e" providerId="AD" clId="Web-{820833FD-BF78-2D75-32C2-B15122D0941D}" dt="2019-10-18T13:46:44.097" v="162" actId="1076"/>
          <ac:spMkLst>
            <pc:docMk/>
            <pc:sldMk cId="2705019477" sldId="268"/>
            <ac:spMk id="4" creationId="{28B7BE71-BC6A-47DE-9B99-4484516CC9CF}"/>
          </ac:spMkLst>
        </pc:spChg>
        <pc:spChg chg="mod">
          <ac:chgData name="Joe Smith" userId="S::joe.smith@crisis.org.uk::339c0dfa-b3e8-40d0-9156-d00e9ede1f4e" providerId="AD" clId="Web-{820833FD-BF78-2D75-32C2-B15122D0941D}" dt="2019-10-18T13:45:07.457" v="96" actId="20577"/>
          <ac:spMkLst>
            <pc:docMk/>
            <pc:sldMk cId="2705019477" sldId="268"/>
            <ac:spMk id="6" creationId="{00000000-0000-0000-0000-000000000000}"/>
          </ac:spMkLst>
        </pc:spChg>
        <pc:spChg chg="mod">
          <ac:chgData name="Joe Smith" userId="S::joe.smith@crisis.org.uk::339c0dfa-b3e8-40d0-9156-d00e9ede1f4e" providerId="AD" clId="Web-{820833FD-BF78-2D75-32C2-B15122D0941D}" dt="2019-10-18T13:45:49.534" v="135" actId="20577"/>
          <ac:spMkLst>
            <pc:docMk/>
            <pc:sldMk cId="2705019477" sldId="268"/>
            <ac:spMk id="8" creationId="{611BB1FB-EAF9-4BDE-9198-7D62E04FAB27}"/>
          </ac:spMkLst>
        </pc:spChg>
        <pc:graphicFrameChg chg="mod modGraphic">
          <ac:chgData name="Joe Smith" userId="S::joe.smith@crisis.org.uk::339c0dfa-b3e8-40d0-9156-d00e9ede1f4e" providerId="AD" clId="Web-{820833FD-BF78-2D75-32C2-B15122D0941D}" dt="2019-10-18T13:45:59.144" v="138"/>
          <ac:graphicFrameMkLst>
            <pc:docMk/>
            <pc:sldMk cId="2705019477" sldId="268"/>
            <ac:graphicFrameMk id="5" creationId="{60D06065-1323-48D8-B096-57162A862182}"/>
          </ac:graphicFrameMkLst>
        </pc:graphicFrameChg>
      </pc:sldChg>
    </pc:docChg>
  </pc:docChgLst>
  <pc:docChgLst>
    <pc:chgData name="Joe Smith" userId="S::joe.smith@crisis.org.uk::339c0dfa-b3e8-40d0-9156-d00e9ede1f4e" providerId="AD" clId="Web-{3B7A9A1C-B252-232D-A74A-2C96A9811EB4}"/>
    <pc:docChg chg="addSld delSld modSld">
      <pc:chgData name="Joe Smith" userId="S::joe.smith@crisis.org.uk::339c0dfa-b3e8-40d0-9156-d00e9ede1f4e" providerId="AD" clId="Web-{3B7A9A1C-B252-232D-A74A-2C96A9811EB4}" dt="2019-04-08T14:18:43.748" v="2153" actId="20577"/>
      <pc:docMkLst>
        <pc:docMk/>
      </pc:docMkLst>
      <pc:sldChg chg="modSp">
        <pc:chgData name="Joe Smith" userId="S::joe.smith@crisis.org.uk::339c0dfa-b3e8-40d0-9156-d00e9ede1f4e" providerId="AD" clId="Web-{3B7A9A1C-B252-232D-A74A-2C96A9811EB4}" dt="2019-04-08T13:08:13.573" v="15" actId="20577"/>
        <pc:sldMkLst>
          <pc:docMk/>
          <pc:sldMk cId="3506293541" sldId="256"/>
        </pc:sldMkLst>
        <pc:spChg chg="mod">
          <ac:chgData name="Joe Smith" userId="S::joe.smith@crisis.org.uk::339c0dfa-b3e8-40d0-9156-d00e9ede1f4e" providerId="AD" clId="Web-{3B7A9A1C-B252-232D-A74A-2C96A9811EB4}" dt="2019-04-08T13:08:13.573" v="15" actId="20577"/>
          <ac:spMkLst>
            <pc:docMk/>
            <pc:sldMk cId="3506293541" sldId="256"/>
            <ac:spMk id="2" creationId="{00000000-0000-0000-0000-000000000000}"/>
          </ac:spMkLst>
        </pc:spChg>
      </pc:sldChg>
      <pc:sldChg chg="modSp">
        <pc:chgData name="Joe Smith" userId="S::joe.smith@crisis.org.uk::339c0dfa-b3e8-40d0-9156-d00e9ede1f4e" providerId="AD" clId="Web-{3B7A9A1C-B252-232D-A74A-2C96A9811EB4}" dt="2019-04-08T13:17:09.249" v="514" actId="20577"/>
        <pc:sldMkLst>
          <pc:docMk/>
          <pc:sldMk cId="905722406" sldId="259"/>
        </pc:sldMkLst>
        <pc:spChg chg="mod">
          <ac:chgData name="Joe Smith" userId="S::joe.smith@crisis.org.uk::339c0dfa-b3e8-40d0-9156-d00e9ede1f4e" providerId="AD" clId="Web-{3B7A9A1C-B252-232D-A74A-2C96A9811EB4}" dt="2019-04-08T13:08:40.667" v="37" actId="20577"/>
          <ac:spMkLst>
            <pc:docMk/>
            <pc:sldMk cId="905722406" sldId="259"/>
            <ac:spMk id="2" creationId="{00000000-0000-0000-0000-000000000000}"/>
          </ac:spMkLst>
        </pc:spChg>
        <pc:spChg chg="mod">
          <ac:chgData name="Joe Smith" userId="S::joe.smith@crisis.org.uk::339c0dfa-b3e8-40d0-9156-d00e9ede1f4e" providerId="AD" clId="Web-{3B7A9A1C-B252-232D-A74A-2C96A9811EB4}" dt="2019-04-08T13:12:16.809" v="242" actId="20577"/>
          <ac:spMkLst>
            <pc:docMk/>
            <pc:sldMk cId="905722406" sldId="259"/>
            <ac:spMk id="3" creationId="{00000000-0000-0000-0000-000000000000}"/>
          </ac:spMkLst>
        </pc:spChg>
        <pc:spChg chg="mod">
          <ac:chgData name="Joe Smith" userId="S::joe.smith@crisis.org.uk::339c0dfa-b3e8-40d0-9156-d00e9ede1f4e" providerId="AD" clId="Web-{3B7A9A1C-B252-232D-A74A-2C96A9811EB4}" dt="2019-04-08T13:17:09.249" v="514" actId="20577"/>
          <ac:spMkLst>
            <pc:docMk/>
            <pc:sldMk cId="905722406" sldId="259"/>
            <ac:spMk id="4" creationId="{B29D5C20-E2BF-644B-9A51-3246B47E5805}"/>
          </ac:spMkLst>
        </pc:spChg>
        <pc:spChg chg="mod">
          <ac:chgData name="Joe Smith" userId="S::joe.smith@crisis.org.uk::339c0dfa-b3e8-40d0-9156-d00e9ede1f4e" providerId="AD" clId="Web-{3B7A9A1C-B252-232D-A74A-2C96A9811EB4}" dt="2019-04-08T13:13:48.529" v="306" actId="20577"/>
          <ac:spMkLst>
            <pc:docMk/>
            <pc:sldMk cId="905722406" sldId="259"/>
            <ac:spMk id="13" creationId="{00000000-0000-0000-0000-000000000000}"/>
          </ac:spMkLst>
        </pc:spChg>
      </pc:sldChg>
      <pc:sldChg chg="del">
        <pc:chgData name="Joe Smith" userId="S::joe.smith@crisis.org.uk::339c0dfa-b3e8-40d0-9156-d00e9ede1f4e" providerId="AD" clId="Web-{3B7A9A1C-B252-232D-A74A-2C96A9811EB4}" dt="2019-04-08T13:53:31.038" v="523"/>
        <pc:sldMkLst>
          <pc:docMk/>
          <pc:sldMk cId="1491389128" sldId="260"/>
        </pc:sldMkLst>
      </pc:sldChg>
      <pc:sldChg chg="del">
        <pc:chgData name="Joe Smith" userId="S::joe.smith@crisis.org.uk::339c0dfa-b3e8-40d0-9156-d00e9ede1f4e" providerId="AD" clId="Web-{3B7A9A1C-B252-232D-A74A-2C96A9811EB4}" dt="2019-04-08T13:53:35.929" v="525"/>
        <pc:sldMkLst>
          <pc:docMk/>
          <pc:sldMk cId="3970323941" sldId="262"/>
        </pc:sldMkLst>
      </pc:sldChg>
      <pc:sldChg chg="del">
        <pc:chgData name="Joe Smith" userId="S::joe.smith@crisis.org.uk::339c0dfa-b3e8-40d0-9156-d00e9ede1f4e" providerId="AD" clId="Web-{3B7A9A1C-B252-232D-A74A-2C96A9811EB4}" dt="2019-04-08T14:16:46.077" v="2141"/>
        <pc:sldMkLst>
          <pc:docMk/>
          <pc:sldMk cId="1326792019" sldId="263"/>
        </pc:sldMkLst>
      </pc:sldChg>
      <pc:sldChg chg="del">
        <pc:chgData name="Joe Smith" userId="S::joe.smith@crisis.org.uk::339c0dfa-b3e8-40d0-9156-d00e9ede1f4e" providerId="AD" clId="Web-{3B7A9A1C-B252-232D-A74A-2C96A9811EB4}" dt="2019-04-08T13:53:31.038" v="524"/>
        <pc:sldMkLst>
          <pc:docMk/>
          <pc:sldMk cId="2469811150" sldId="264"/>
        </pc:sldMkLst>
      </pc:sldChg>
      <pc:sldChg chg="del">
        <pc:chgData name="Joe Smith" userId="S::joe.smith@crisis.org.uk::339c0dfa-b3e8-40d0-9156-d00e9ede1f4e" providerId="AD" clId="Web-{3B7A9A1C-B252-232D-A74A-2C96A9811EB4}" dt="2019-04-08T13:53:31.038" v="522"/>
        <pc:sldMkLst>
          <pc:docMk/>
          <pc:sldMk cId="3404806505" sldId="265"/>
        </pc:sldMkLst>
      </pc:sldChg>
      <pc:sldChg chg="addSp delSp modSp add replId">
        <pc:chgData name="Joe Smith" userId="S::joe.smith@crisis.org.uk::339c0dfa-b3e8-40d0-9156-d00e9ede1f4e" providerId="AD" clId="Web-{3B7A9A1C-B252-232D-A74A-2C96A9811EB4}" dt="2019-04-08T13:18:23.062" v="521"/>
        <pc:sldMkLst>
          <pc:docMk/>
          <pc:sldMk cId="3509926162" sldId="266"/>
        </pc:sldMkLst>
        <pc:spChg chg="mod">
          <ac:chgData name="Joe Smith" userId="S::joe.smith@crisis.org.uk::339c0dfa-b3e8-40d0-9156-d00e9ede1f4e" providerId="AD" clId="Web-{3B7A9A1C-B252-232D-A74A-2C96A9811EB4}" dt="2019-04-08T13:15:58.483" v="433" actId="20577"/>
          <ac:spMkLst>
            <pc:docMk/>
            <pc:sldMk cId="3509926162" sldId="266"/>
            <ac:spMk id="2" creationId="{00000000-0000-0000-0000-000000000000}"/>
          </ac:spMkLst>
        </pc:spChg>
        <pc:spChg chg="del">
          <ac:chgData name="Joe Smith" userId="S::joe.smith@crisis.org.uk::339c0dfa-b3e8-40d0-9156-d00e9ede1f4e" providerId="AD" clId="Web-{3B7A9A1C-B252-232D-A74A-2C96A9811EB4}" dt="2019-04-08T13:16:06.639" v="438"/>
          <ac:spMkLst>
            <pc:docMk/>
            <pc:sldMk cId="3509926162" sldId="266"/>
            <ac:spMk id="3" creationId="{00000000-0000-0000-0000-000000000000}"/>
          </ac:spMkLst>
        </pc:spChg>
        <pc:spChg chg="del">
          <ac:chgData name="Joe Smith" userId="S::joe.smith@crisis.org.uk::339c0dfa-b3e8-40d0-9156-d00e9ede1f4e" providerId="AD" clId="Web-{3B7A9A1C-B252-232D-A74A-2C96A9811EB4}" dt="2019-04-08T13:16:06.624" v="436"/>
          <ac:spMkLst>
            <pc:docMk/>
            <pc:sldMk cId="3509926162" sldId="266"/>
            <ac:spMk id="4" creationId="{B29D5C20-E2BF-644B-9A51-3246B47E5805}"/>
          </ac:spMkLst>
        </pc:spChg>
        <pc:spChg chg="add del mod">
          <ac:chgData name="Joe Smith" userId="S::joe.smith@crisis.org.uk::339c0dfa-b3e8-40d0-9156-d00e9ede1f4e" providerId="AD" clId="Web-{3B7A9A1C-B252-232D-A74A-2C96A9811EB4}" dt="2019-04-08T13:16:09.608" v="439"/>
          <ac:spMkLst>
            <pc:docMk/>
            <pc:sldMk cId="3509926162" sldId="266"/>
            <ac:spMk id="6" creationId="{A86F8C78-9D26-427C-A471-60BB8B05103A}"/>
          </ac:spMkLst>
        </pc:spChg>
        <pc:spChg chg="del">
          <ac:chgData name="Joe Smith" userId="S::joe.smith@crisis.org.uk::339c0dfa-b3e8-40d0-9156-d00e9ede1f4e" providerId="AD" clId="Web-{3B7A9A1C-B252-232D-A74A-2C96A9811EB4}" dt="2019-04-08T13:16:06.624" v="437"/>
          <ac:spMkLst>
            <pc:docMk/>
            <pc:sldMk cId="3509926162" sldId="266"/>
            <ac:spMk id="13" creationId="{00000000-0000-0000-0000-000000000000}"/>
          </ac:spMkLst>
        </pc:spChg>
        <pc:picChg chg="add del mod">
          <ac:chgData name="Joe Smith" userId="S::joe.smith@crisis.org.uk::339c0dfa-b3e8-40d0-9156-d00e9ede1f4e" providerId="AD" clId="Web-{3B7A9A1C-B252-232D-A74A-2C96A9811EB4}" dt="2019-04-08T13:18:23.062" v="521"/>
          <ac:picMkLst>
            <pc:docMk/>
            <pc:sldMk cId="3509926162" sldId="266"/>
            <ac:picMk id="7" creationId="{505CDB3A-A2BE-4F6A-A0AD-E5B0A16A2F0D}"/>
          </ac:picMkLst>
        </pc:picChg>
      </pc:sldChg>
      <pc:sldChg chg="modSp add replId">
        <pc:chgData name="Joe Smith" userId="S::joe.smith@crisis.org.uk::339c0dfa-b3e8-40d0-9156-d00e9ede1f4e" providerId="AD" clId="Web-{3B7A9A1C-B252-232D-A74A-2C96A9811EB4}" dt="2019-04-08T13:16:21.686" v="445" actId="20577"/>
        <pc:sldMkLst>
          <pc:docMk/>
          <pc:sldMk cId="2258813627" sldId="267"/>
        </pc:sldMkLst>
        <pc:spChg chg="mod">
          <ac:chgData name="Joe Smith" userId="S::joe.smith@crisis.org.uk::339c0dfa-b3e8-40d0-9156-d00e9ede1f4e" providerId="AD" clId="Web-{3B7A9A1C-B252-232D-A74A-2C96A9811EB4}" dt="2019-04-08T13:16:21.686" v="445" actId="20577"/>
          <ac:spMkLst>
            <pc:docMk/>
            <pc:sldMk cId="2258813627" sldId="267"/>
            <ac:spMk id="2" creationId="{00000000-0000-0000-0000-000000000000}"/>
          </ac:spMkLst>
        </pc:spChg>
      </pc:sldChg>
      <pc:sldChg chg="addSp delSp modSp add replId">
        <pc:chgData name="Joe Smith" userId="S::joe.smith@crisis.org.uk::339c0dfa-b3e8-40d0-9156-d00e9ede1f4e" providerId="AD" clId="Web-{3B7A9A1C-B252-232D-A74A-2C96A9811EB4}" dt="2019-04-08T14:18:42.451" v="2151" actId="20577"/>
        <pc:sldMkLst>
          <pc:docMk/>
          <pc:sldMk cId="2705019477" sldId="268"/>
        </pc:sldMkLst>
        <pc:spChg chg="mod">
          <ac:chgData name="Joe Smith" userId="S::joe.smith@crisis.org.uk::339c0dfa-b3e8-40d0-9156-d00e9ede1f4e" providerId="AD" clId="Web-{3B7A9A1C-B252-232D-A74A-2C96A9811EB4}" dt="2019-04-08T14:18:42.451" v="2151" actId="20577"/>
          <ac:spMkLst>
            <pc:docMk/>
            <pc:sldMk cId="2705019477" sldId="268"/>
            <ac:spMk id="6" creationId="{00000000-0000-0000-0000-000000000000}"/>
          </ac:spMkLst>
        </pc:spChg>
        <pc:spChg chg="add mod">
          <ac:chgData name="Joe Smith" userId="S::joe.smith@crisis.org.uk::339c0dfa-b3e8-40d0-9156-d00e9ede1f4e" providerId="AD" clId="Web-{3B7A9A1C-B252-232D-A74A-2C96A9811EB4}" dt="2019-04-08T14:15:04.906" v="2090" actId="14100"/>
          <ac:spMkLst>
            <pc:docMk/>
            <pc:sldMk cId="2705019477" sldId="268"/>
            <ac:spMk id="8" creationId="{611BB1FB-EAF9-4BDE-9198-7D62E04FAB27}"/>
          </ac:spMkLst>
        </pc:spChg>
        <pc:graphicFrameChg chg="add mod modGraphic">
          <ac:chgData name="Joe Smith" userId="S::joe.smith@crisis.org.uk::339c0dfa-b3e8-40d0-9156-d00e9ede1f4e" providerId="AD" clId="Web-{3B7A9A1C-B252-232D-A74A-2C96A9811EB4}" dt="2019-04-08T14:04:38.691" v="1137"/>
          <ac:graphicFrameMkLst>
            <pc:docMk/>
            <pc:sldMk cId="2705019477" sldId="268"/>
            <ac:graphicFrameMk id="5" creationId="{60D06065-1323-48D8-B096-57162A862182}"/>
          </ac:graphicFrameMkLst>
        </pc:graphicFrameChg>
        <pc:picChg chg="del">
          <ac:chgData name="Joe Smith" userId="S::joe.smith@crisis.org.uk::339c0dfa-b3e8-40d0-9156-d00e9ede1f4e" providerId="AD" clId="Web-{3B7A9A1C-B252-232D-A74A-2C96A9811EB4}" dt="2019-04-08T13:53:52.413" v="528"/>
          <ac:picMkLst>
            <pc:docMk/>
            <pc:sldMk cId="2705019477" sldId="268"/>
            <ac:picMk id="4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794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626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018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670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30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3104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743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07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452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69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24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9D3CE-FE45-4C45-BF90-5A56A5835D07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876D3-2380-4FAB-A2C9-8DC24E9134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6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Time &amp; Motion Exercise Results Template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GB" dirty="0"/>
              <a:t>&lt;Date&gt;</a:t>
            </a:r>
            <a:endParaRPr lang="en-GB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6293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Exercise Completion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04109"/>
            <a:ext cx="4594412" cy="279692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400" dirty="0"/>
              <a:t>x officers (x%) completed the exercise:</a:t>
            </a:r>
          </a:p>
          <a:p>
            <a:pPr lvl="1"/>
            <a:r>
              <a:rPr lang="en-GB" dirty="0"/>
              <a:t>X completed it as advised, identifying 1 activity per 30 minute time slot</a:t>
            </a:r>
            <a:endParaRPr lang="en-GB" dirty="0">
              <a:cs typeface="Calibri"/>
            </a:endParaRPr>
          </a:p>
          <a:p>
            <a:pPr lvl="1"/>
            <a:r>
              <a:rPr lang="en-GB" dirty="0">
                <a:cs typeface="Calibri"/>
              </a:rPr>
              <a:t>X identified multiple activities per 30 minute time slot</a:t>
            </a:r>
            <a:endParaRPr lang="en-GB" dirty="0"/>
          </a:p>
          <a:p>
            <a:pPr lvl="1"/>
            <a:endParaRPr lang="en-GB" dirty="0">
              <a:cs typeface="Calibri" panose="020F0502020204030204"/>
            </a:endParaRPr>
          </a:p>
          <a:p>
            <a:pPr lvl="1"/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6239435" y="1738568"/>
            <a:ext cx="4937760" cy="29536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2400" dirty="0"/>
              <a:t>Y officers (y%) completed the exercise:</a:t>
            </a: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Y completed it as advised, identifying 1 activity per 30 minute time slot</a:t>
            </a:r>
            <a:endParaRPr lang="en-GB" sz="2400" dirty="0">
              <a:cs typeface="Calibri"/>
            </a:endParaRPr>
          </a:p>
          <a:p>
            <a:pPr marL="742950" lvl="1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GB" sz="2400" dirty="0"/>
              <a:t>Y identified multiple activities per 30 minute time slot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29D5C20-E2BF-644B-9A51-3246B47E5805}"/>
              </a:ext>
            </a:extLst>
          </p:cNvPr>
          <p:cNvSpPr txBox="1"/>
          <p:nvPr/>
        </p:nvSpPr>
        <p:spPr>
          <a:xfrm>
            <a:off x="1014805" y="5180641"/>
            <a:ext cx="9740281" cy="101566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>
                <a:cs typeface="Calibri"/>
              </a:rPr>
              <a:t>A couple of staff submitted two completed weeks</a:t>
            </a:r>
            <a:endParaRPr lang="en-US" dirty="0">
              <a:cs typeface="Calibri"/>
            </a:endParaRP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>
                <a:cs typeface="Calibri"/>
              </a:rPr>
              <a:t>The majority were completed for week commencing &lt;date&gt;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000" dirty="0">
                <a:cs typeface="Calibri"/>
              </a:rPr>
              <a:t>Results will be presented separately based on the way the officers completed the activity</a:t>
            </a:r>
          </a:p>
        </p:txBody>
      </p:sp>
    </p:spTree>
    <p:extLst>
      <p:ext uri="{BB962C8B-B14F-4D97-AF65-F5344CB8AC3E}">
        <p14:creationId xmlns:p14="http://schemas.microsoft.com/office/powerpoint/2010/main" val="90572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Activities and definitions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FFC39A-E50F-4E12-BB0B-31D031A0F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5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cs typeface="Calibri Light"/>
              </a:rPr>
              <a:t>Example Summary</a:t>
            </a:r>
            <a:endParaRPr lang="en-US" dirty="0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953EC8B9-B6DF-4E91-90B3-DC8D21E167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7" y="1619018"/>
            <a:ext cx="6193766" cy="5244608"/>
          </a:xfrm>
          <a:prstGeom prst="rect">
            <a:avLst/>
          </a:prstGeom>
        </p:spPr>
      </p:pic>
      <p:pic>
        <p:nvPicPr>
          <p:cNvPr id="5" name="Picture 5" descr="A screenshot of a cell phone screen with text&#10;&#10;Description generated with very high confidence">
            <a:extLst>
              <a:ext uri="{FF2B5EF4-FFF2-40B4-BE49-F238E27FC236}">
                <a16:creationId xmlns:a16="http://schemas.microsoft.com/office/drawing/2014/main" id="{DC2D38FE-5DF6-465D-802A-70011A2EB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250" y="1461224"/>
            <a:ext cx="5978105" cy="5330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813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0489"/>
          </a:xfrm>
        </p:spPr>
        <p:txBody>
          <a:bodyPr/>
          <a:lstStyle/>
          <a:p>
            <a:r>
              <a:rPr lang="en-GB" dirty="0"/>
              <a:t>Themes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471" y="1509375"/>
            <a:ext cx="10515600" cy="4789227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02397" y="1647138"/>
            <a:ext cx="6152055" cy="206210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600" dirty="0">
                <a:cs typeface="Calibri"/>
              </a:rPr>
              <a:t>Add themes</a:t>
            </a:r>
          </a:p>
          <a:p>
            <a:pPr marL="285750" indent="-285750">
              <a:buFont typeface="Arial"/>
              <a:buChar char="•"/>
            </a:pPr>
            <a:endParaRPr lang="en-GB" sz="1600" dirty="0">
              <a:cs typeface="Calibri"/>
            </a:endParaRPr>
          </a:p>
          <a:p>
            <a:endParaRPr lang="en-GB" sz="1600" dirty="0"/>
          </a:p>
          <a:p>
            <a:endParaRPr lang="en-GB" sz="1600" dirty="0">
              <a:cs typeface="Calibri" panose="020F0502020204030204"/>
            </a:endParaRPr>
          </a:p>
          <a:p>
            <a:endParaRPr lang="en-GB" sz="1600" dirty="0">
              <a:cs typeface="Calibri" panose="020F0502020204030204"/>
            </a:endParaRPr>
          </a:p>
          <a:p>
            <a:endParaRPr lang="en-GB" sz="1600" dirty="0">
              <a:cs typeface="Calibri" panose="020F0502020204030204"/>
            </a:endParaRPr>
          </a:p>
          <a:p>
            <a:endParaRPr lang="en-GB" sz="1600" dirty="0">
              <a:cs typeface="Calibri" panose="020F0502020204030204"/>
            </a:endParaRPr>
          </a:p>
          <a:p>
            <a:endParaRPr lang="en-GB" sz="1600" dirty="0">
              <a:cs typeface="Calibri" panose="020F0502020204030204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60D06065-1323-48D8-B096-57162A8621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595811"/>
              </p:ext>
            </p:extLst>
          </p:nvPr>
        </p:nvGraphicFramePr>
        <p:xfrm>
          <a:off x="7059282" y="2012830"/>
          <a:ext cx="4594449" cy="366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767">
                  <a:extLst>
                    <a:ext uri="{9D8B030D-6E8A-4147-A177-3AD203B41FA5}">
                      <a16:colId xmlns:a16="http://schemas.microsoft.com/office/drawing/2014/main" val="2091278524"/>
                    </a:ext>
                  </a:extLst>
                </a:gridCol>
                <a:gridCol w="1271574">
                  <a:extLst>
                    <a:ext uri="{9D8B030D-6E8A-4147-A177-3AD203B41FA5}">
                      <a16:colId xmlns:a16="http://schemas.microsoft.com/office/drawing/2014/main" val="1684524140"/>
                    </a:ext>
                  </a:extLst>
                </a:gridCol>
                <a:gridCol w="1657108">
                  <a:extLst>
                    <a:ext uri="{9D8B030D-6E8A-4147-A177-3AD203B41FA5}">
                      <a16:colId xmlns:a16="http://schemas.microsoft.com/office/drawing/2014/main" val="7110128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Median 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Range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9772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Admin on &lt;</a:t>
                      </a:r>
                      <a:r>
                        <a:rPr lang="en-US" sz="1200" b="1" dirty="0">
                          <a:solidFill>
                            <a:srgbClr val="FF0000"/>
                          </a:solidFill>
                        </a:rPr>
                        <a:t>case management system&gt;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22% – 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4104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Planned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19% - 22%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2756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Completing relief or prevention actions in PHPs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2nd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15% - 26%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5718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Making enquiries into homeless applications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4th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10% - 18%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6168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Dealing with unplanned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5th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10% - 14%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6944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Other use of casework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6th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4% - 7%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3049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dirty="0"/>
                        <a:t>Writing and issuing decision letters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7th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200" dirty="0"/>
                        <a:t>2% - 4%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72827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611BB1FB-EAF9-4BDE-9198-7D62E04FAB27}"/>
              </a:ext>
            </a:extLst>
          </p:cNvPr>
          <p:cNvSpPr txBox="1"/>
          <p:nvPr/>
        </p:nvSpPr>
        <p:spPr>
          <a:xfrm>
            <a:off x="6943453" y="1230194"/>
            <a:ext cx="4656810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1600" dirty="0">
                <a:cs typeface="Calibri"/>
              </a:rPr>
              <a:t>Assume average casework time of 2 days per week, broken down into the following . . .</a:t>
            </a:r>
          </a:p>
          <a:p>
            <a:endParaRPr lang="en-GB" sz="1600" dirty="0">
              <a:cs typeface="Calibri"/>
            </a:endParaRPr>
          </a:p>
          <a:p>
            <a:endParaRPr lang="en-GB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8B7BE71-BC6A-47DE-9B99-4484516CC9CF}"/>
              </a:ext>
            </a:extLst>
          </p:cNvPr>
          <p:cNvSpPr txBox="1"/>
          <p:nvPr/>
        </p:nvSpPr>
        <p:spPr>
          <a:xfrm rot="-2400000">
            <a:off x="5572664" y="1201947"/>
            <a:ext cx="2743200" cy="369332"/>
          </a:xfrm>
          <a:prstGeom prst="rect">
            <a:avLst/>
          </a:prstGeom>
          <a:solidFill>
            <a:srgbClr val="FFFF00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dirty="0">
                <a:cs typeface="Calibri"/>
              </a:rPr>
              <a:t>EXAMPLE</a:t>
            </a: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705019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CFE445451AA643A9561EE029140A06" ma:contentTypeVersion="8" ma:contentTypeDescription="Create a new document." ma:contentTypeScope="" ma:versionID="1416a567d110e0667bf08daa2e6c7e63">
  <xsd:schema xmlns:xsd="http://www.w3.org/2001/XMLSchema" xmlns:xs="http://www.w3.org/2001/XMLSchema" xmlns:p="http://schemas.microsoft.com/office/2006/metadata/properties" xmlns:ns2="3fce9e6b-aba6-4501-b06d-cd7538decd95" xmlns:ns3="ed01405d-33fc-4bb1-a952-752240f8be16" targetNamespace="http://schemas.microsoft.com/office/2006/metadata/properties" ma:root="true" ma:fieldsID="e4f32228b6c8f5e4f0f0ba34067e17b0" ns2:_="" ns3:_="">
    <xsd:import namespace="3fce9e6b-aba6-4501-b06d-cd7538decd95"/>
    <xsd:import namespace="ed01405d-33fc-4bb1-a952-752240f8be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ce9e6b-aba6-4501-b06d-cd7538decd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01405d-33fc-4bb1-a952-752240f8be1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DE28F07-0261-44C6-B5FA-5D7C0522515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2D8D64E-A65D-4BAD-81EA-F0752C6F9F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CA7275-769D-42A5-ADDB-EFD1E5268D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ce9e6b-aba6-4501-b06d-cd7538decd95"/>
    <ds:schemaRef ds:uri="ed01405d-33fc-4bb1-a952-752240f8be1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575</Words>
  <Application>Microsoft Office PowerPoint</Application>
  <PresentationFormat>Widescreen</PresentationFormat>
  <Paragraphs>73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Time &amp; Motion Exercise Results Template</vt:lpstr>
      <vt:lpstr>Exercise Completion</vt:lpstr>
      <vt:lpstr>Activities and definitions</vt:lpstr>
      <vt:lpstr>Example Summary</vt:lpstr>
      <vt:lpstr>Themes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Case Audit</dc:title>
  <dc:creator>Murray, Laura</dc:creator>
  <cp:lastModifiedBy>Laura Murray</cp:lastModifiedBy>
  <cp:revision>374</cp:revision>
  <dcterms:created xsi:type="dcterms:W3CDTF">2019-04-05T15:38:30Z</dcterms:created>
  <dcterms:modified xsi:type="dcterms:W3CDTF">2019-10-18T13:46:45Z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0x0101003DCFE445451AA643A9561EE029140A06</vt:lpwstr>
  </property>
  <property fmtid="{D5CDD505-2E9C-101B-9397-08002B2CF9AE}" pid="3" name="AuthorIds_UIVersion_512">
    <vt:lpwstr>10</vt:lpwstr>
  </property>
  <property fmtid="{D5CDD505-2E9C-101B-9397-08002B2CF9AE}" pid="4" name="AuthorIds_UIVersion_1024">
    <vt:lpwstr>10</vt:lpwstr>
  </property>
  <property fmtid="{D5CDD505-2E9C-101B-9397-08002B2CF9AE}" pid="5" name="AuthorIds_UIVersion_4096">
    <vt:lpwstr>10</vt:lpwstr>
  </property>
  <property fmtid="{D5CDD505-2E9C-101B-9397-08002B2CF9AE}" pid="6" name="AuthorIds_UIVersion_4608">
    <vt:lpwstr>10</vt:lpwstr>
  </property>
</Properties>
</file>