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9" r:id="rId6"/>
    <p:sldId id="265" r:id="rId7"/>
    <p:sldId id="264" r:id="rId8"/>
    <p:sldId id="266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51C3252-F388-7A14-0C84-4190D0FB4077}" v="1207" dt="2019-04-09T09:32:59.829"/>
    <p1510:client id="{FF388BD5-10D4-89E7-C936-4D32E3DA4B1D}" v="156" dt="2019-10-18T13:36:39.97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e Smith" userId="S::joe.smith@crisis.org.uk::339c0dfa-b3e8-40d0-9156-d00e9ede1f4e" providerId="AD" clId="Web-{FF388BD5-10D4-89E7-C936-4D32E3DA4B1D}"/>
    <pc:docChg chg="delSld modSld">
      <pc:chgData name="Joe Smith" userId="S::joe.smith@crisis.org.uk::339c0dfa-b3e8-40d0-9156-d00e9ede1f4e" providerId="AD" clId="Web-{FF388BD5-10D4-89E7-C936-4D32E3DA4B1D}" dt="2019-10-18T13:36:39.975" v="152" actId="20577"/>
      <pc:docMkLst>
        <pc:docMk/>
      </pc:docMkLst>
      <pc:sldChg chg="modSp">
        <pc:chgData name="Joe Smith" userId="S::joe.smith@crisis.org.uk::339c0dfa-b3e8-40d0-9156-d00e9ede1f4e" providerId="AD" clId="Web-{FF388BD5-10D4-89E7-C936-4D32E3DA4B1D}" dt="2019-10-18T13:33:32.943" v="22" actId="20577"/>
        <pc:sldMkLst>
          <pc:docMk/>
          <pc:sldMk cId="3506293541" sldId="256"/>
        </pc:sldMkLst>
        <pc:spChg chg="mod">
          <ac:chgData name="Joe Smith" userId="S::joe.smith@crisis.org.uk::339c0dfa-b3e8-40d0-9156-d00e9ede1f4e" providerId="AD" clId="Web-{FF388BD5-10D4-89E7-C936-4D32E3DA4B1D}" dt="2019-10-18T13:33:30.474" v="20" actId="20577"/>
          <ac:spMkLst>
            <pc:docMk/>
            <pc:sldMk cId="3506293541" sldId="256"/>
            <ac:spMk id="2" creationId="{00000000-0000-0000-0000-000000000000}"/>
          </ac:spMkLst>
        </pc:spChg>
        <pc:spChg chg="mod">
          <ac:chgData name="Joe Smith" userId="S::joe.smith@crisis.org.uk::339c0dfa-b3e8-40d0-9156-d00e9ede1f4e" providerId="AD" clId="Web-{FF388BD5-10D4-89E7-C936-4D32E3DA4B1D}" dt="2019-10-18T13:33:32.943" v="22" actId="20577"/>
          <ac:spMkLst>
            <pc:docMk/>
            <pc:sldMk cId="3506293541" sldId="256"/>
            <ac:spMk id="3" creationId="{00000000-0000-0000-0000-000000000000}"/>
          </ac:spMkLst>
        </pc:spChg>
      </pc:sldChg>
      <pc:sldChg chg="modSp">
        <pc:chgData name="Joe Smith" userId="S::joe.smith@crisis.org.uk::339c0dfa-b3e8-40d0-9156-d00e9ede1f4e" providerId="AD" clId="Web-{FF388BD5-10D4-89E7-C936-4D32E3DA4B1D}" dt="2019-10-18T13:34:23.474" v="98" actId="20577"/>
        <pc:sldMkLst>
          <pc:docMk/>
          <pc:sldMk cId="905722406" sldId="259"/>
        </pc:sldMkLst>
        <pc:spChg chg="mod">
          <ac:chgData name="Joe Smith" userId="S::joe.smith@crisis.org.uk::339c0dfa-b3e8-40d0-9156-d00e9ede1f4e" providerId="AD" clId="Web-{FF388BD5-10D4-89E7-C936-4D32E3DA4B1D}" dt="2019-10-18T13:34:13.208" v="92" actId="20577"/>
          <ac:spMkLst>
            <pc:docMk/>
            <pc:sldMk cId="905722406" sldId="259"/>
            <ac:spMk id="3" creationId="{00000000-0000-0000-0000-000000000000}"/>
          </ac:spMkLst>
        </pc:spChg>
        <pc:spChg chg="mod">
          <ac:chgData name="Joe Smith" userId="S::joe.smith@crisis.org.uk::339c0dfa-b3e8-40d0-9156-d00e9ede1f4e" providerId="AD" clId="Web-{FF388BD5-10D4-89E7-C936-4D32E3DA4B1D}" dt="2019-10-18T13:34:23.474" v="98" actId="20577"/>
          <ac:spMkLst>
            <pc:docMk/>
            <pc:sldMk cId="905722406" sldId="259"/>
            <ac:spMk id="4" creationId="{B29D5C20-E2BF-644B-9A51-3246B47E5805}"/>
          </ac:spMkLst>
        </pc:spChg>
      </pc:sldChg>
      <pc:sldChg chg="modSp">
        <pc:chgData name="Joe Smith" userId="S::joe.smith@crisis.org.uk::339c0dfa-b3e8-40d0-9156-d00e9ede1f4e" providerId="AD" clId="Web-{FF388BD5-10D4-89E7-C936-4D32E3DA4B1D}" dt="2019-10-18T13:35:42.131" v="141"/>
        <pc:sldMkLst>
          <pc:docMk/>
          <pc:sldMk cId="2469811150" sldId="264"/>
        </pc:sldMkLst>
        <pc:graphicFrameChg chg="mod modGraphic">
          <ac:chgData name="Joe Smith" userId="S::joe.smith@crisis.org.uk::339c0dfa-b3e8-40d0-9156-d00e9ede1f4e" providerId="AD" clId="Web-{FF388BD5-10D4-89E7-C936-4D32E3DA4B1D}" dt="2019-10-18T13:35:42.131" v="141"/>
          <ac:graphicFrameMkLst>
            <pc:docMk/>
            <pc:sldMk cId="2469811150" sldId="264"/>
            <ac:graphicFrameMk id="7" creationId="{55F5DA58-B335-4894-8BBD-8CC5C456DB86}"/>
          </ac:graphicFrameMkLst>
        </pc:graphicFrameChg>
      </pc:sldChg>
      <pc:sldChg chg="modSp">
        <pc:chgData name="Joe Smith" userId="S::joe.smith@crisis.org.uk::339c0dfa-b3e8-40d0-9156-d00e9ede1f4e" providerId="AD" clId="Web-{FF388BD5-10D4-89E7-C936-4D32E3DA4B1D}" dt="2019-10-18T13:36:39.975" v="152" actId="20577"/>
        <pc:sldMkLst>
          <pc:docMk/>
          <pc:sldMk cId="357728288" sldId="266"/>
        </pc:sldMkLst>
        <pc:spChg chg="mod">
          <ac:chgData name="Joe Smith" userId="S::joe.smith@crisis.org.uk::339c0dfa-b3e8-40d0-9156-d00e9ede1f4e" providerId="AD" clId="Web-{FF388BD5-10D4-89E7-C936-4D32E3DA4B1D}" dt="2019-10-18T13:36:18.271" v="146" actId="20577"/>
          <ac:spMkLst>
            <pc:docMk/>
            <pc:sldMk cId="357728288" sldId="266"/>
            <ac:spMk id="4" creationId="{BD77475C-79D0-4EC1-B0F8-A42C4B9EB980}"/>
          </ac:spMkLst>
        </pc:spChg>
        <pc:spChg chg="mod">
          <ac:chgData name="Joe Smith" userId="S::joe.smith@crisis.org.uk::339c0dfa-b3e8-40d0-9156-d00e9ede1f4e" providerId="AD" clId="Web-{FF388BD5-10D4-89E7-C936-4D32E3DA4B1D}" dt="2019-10-18T13:36:07.349" v="144" actId="20577"/>
          <ac:spMkLst>
            <pc:docMk/>
            <pc:sldMk cId="357728288" sldId="266"/>
            <ac:spMk id="5" creationId="{85553A20-1B1A-445B-BDE4-E9860088FA77}"/>
          </ac:spMkLst>
        </pc:spChg>
        <pc:spChg chg="mod">
          <ac:chgData name="Joe Smith" userId="S::joe.smith@crisis.org.uk::339c0dfa-b3e8-40d0-9156-d00e9ede1f4e" providerId="AD" clId="Web-{FF388BD5-10D4-89E7-C936-4D32E3DA4B1D}" dt="2019-10-18T13:36:28.412" v="149" actId="20577"/>
          <ac:spMkLst>
            <pc:docMk/>
            <pc:sldMk cId="357728288" sldId="266"/>
            <ac:spMk id="6" creationId="{01196D1B-22A6-4759-9B47-71D8ED1D9169}"/>
          </ac:spMkLst>
        </pc:spChg>
        <pc:spChg chg="mod">
          <ac:chgData name="Joe Smith" userId="S::joe.smith@crisis.org.uk::339c0dfa-b3e8-40d0-9156-d00e9ede1f4e" providerId="AD" clId="Web-{FF388BD5-10D4-89E7-C936-4D32E3DA4B1D}" dt="2019-10-18T13:36:05.709" v="143" actId="20577"/>
          <ac:spMkLst>
            <pc:docMk/>
            <pc:sldMk cId="357728288" sldId="266"/>
            <ac:spMk id="7" creationId="{74E6238E-98B7-4437-91A4-CF3516416E57}"/>
          </ac:spMkLst>
        </pc:spChg>
        <pc:spChg chg="mod">
          <ac:chgData name="Joe Smith" userId="S::joe.smith@crisis.org.uk::339c0dfa-b3e8-40d0-9156-d00e9ede1f4e" providerId="AD" clId="Web-{FF388BD5-10D4-89E7-C936-4D32E3DA4B1D}" dt="2019-10-18T13:36:25.006" v="148" actId="20577"/>
          <ac:spMkLst>
            <pc:docMk/>
            <pc:sldMk cId="357728288" sldId="266"/>
            <ac:spMk id="8" creationId="{F76470CE-7F11-40FA-9141-964BFF12106E}"/>
          </ac:spMkLst>
        </pc:spChg>
        <pc:spChg chg="mod">
          <ac:chgData name="Joe Smith" userId="S::joe.smith@crisis.org.uk::339c0dfa-b3e8-40d0-9156-d00e9ede1f4e" providerId="AD" clId="Web-{FF388BD5-10D4-89E7-C936-4D32E3DA4B1D}" dt="2019-10-18T13:36:36.881" v="151" actId="20577"/>
          <ac:spMkLst>
            <pc:docMk/>
            <pc:sldMk cId="357728288" sldId="266"/>
            <ac:spMk id="9" creationId="{27D0A749-32DA-4595-BD4F-1C2A08413851}"/>
          </ac:spMkLst>
        </pc:spChg>
        <pc:spChg chg="mod">
          <ac:chgData name="Joe Smith" userId="S::joe.smith@crisis.org.uk::339c0dfa-b3e8-40d0-9156-d00e9ede1f4e" providerId="AD" clId="Web-{FF388BD5-10D4-89E7-C936-4D32E3DA4B1D}" dt="2019-10-18T13:36:16.334" v="145" actId="20577"/>
          <ac:spMkLst>
            <pc:docMk/>
            <pc:sldMk cId="357728288" sldId="266"/>
            <ac:spMk id="10" creationId="{DDB14EE0-3929-4DB6-8D80-5519818FD10E}"/>
          </ac:spMkLst>
        </pc:spChg>
        <pc:spChg chg="mod">
          <ac:chgData name="Joe Smith" userId="S::joe.smith@crisis.org.uk::339c0dfa-b3e8-40d0-9156-d00e9ede1f4e" providerId="AD" clId="Web-{FF388BD5-10D4-89E7-C936-4D32E3DA4B1D}" dt="2019-10-18T13:36:21.615" v="147" actId="20577"/>
          <ac:spMkLst>
            <pc:docMk/>
            <pc:sldMk cId="357728288" sldId="266"/>
            <ac:spMk id="11" creationId="{43324688-205A-4149-8BD1-70A50D8C46B2}"/>
          </ac:spMkLst>
        </pc:spChg>
        <pc:spChg chg="mod">
          <ac:chgData name="Joe Smith" userId="S::joe.smith@crisis.org.uk::339c0dfa-b3e8-40d0-9156-d00e9ede1f4e" providerId="AD" clId="Web-{FF388BD5-10D4-89E7-C936-4D32E3DA4B1D}" dt="2019-10-18T13:36:32.912" v="150" actId="20577"/>
          <ac:spMkLst>
            <pc:docMk/>
            <pc:sldMk cId="357728288" sldId="266"/>
            <ac:spMk id="12" creationId="{F233043A-EAA4-434B-983B-D69856997148}"/>
          </ac:spMkLst>
        </pc:spChg>
        <pc:spChg chg="mod">
          <ac:chgData name="Joe Smith" userId="S::joe.smith@crisis.org.uk::339c0dfa-b3e8-40d0-9156-d00e9ede1f4e" providerId="AD" clId="Web-{FF388BD5-10D4-89E7-C936-4D32E3DA4B1D}" dt="2019-10-18T13:36:39.975" v="152" actId="20577"/>
          <ac:spMkLst>
            <pc:docMk/>
            <pc:sldMk cId="357728288" sldId="266"/>
            <ac:spMk id="13" creationId="{DA4AD28D-9F3A-4E54-A328-37D18FEE94C7}"/>
          </ac:spMkLst>
        </pc:spChg>
      </pc:sldChg>
      <pc:sldChg chg="del">
        <pc:chgData name="Joe Smith" userId="S::joe.smith@crisis.org.uk::339c0dfa-b3e8-40d0-9156-d00e9ede1f4e" providerId="AD" clId="Web-{FF388BD5-10D4-89E7-C936-4D32E3DA4B1D}" dt="2019-10-18T13:35:47.662" v="142"/>
        <pc:sldMkLst>
          <pc:docMk/>
          <pc:sldMk cId="3421461714" sldId="267"/>
        </pc:sldMkLst>
      </pc:sldChg>
    </pc:docChg>
  </pc:docChgLst>
  <pc:docChgLst>
    <pc:chgData name="Joe Smith" userId="S::joe.smith@crisis.org.uk::339c0dfa-b3e8-40d0-9156-d00e9ede1f4e" providerId="AD" clId="Web-{F2B30AD7-CD61-B590-4BA1-5AB757A1E205}"/>
    <pc:docChg chg="addSld delSld modSld">
      <pc:chgData name="Joe Smith" userId="S::joe.smith@crisis.org.uk::339c0dfa-b3e8-40d0-9156-d00e9ede1f4e" providerId="AD" clId="Web-{F2B30AD7-CD61-B590-4BA1-5AB757A1E205}" dt="2019-04-08T14:35:48.561" v="496" actId="1076"/>
      <pc:docMkLst>
        <pc:docMk/>
      </pc:docMkLst>
      <pc:sldChg chg="modSp">
        <pc:chgData name="Joe Smith" userId="S::joe.smith@crisis.org.uk::339c0dfa-b3e8-40d0-9156-d00e9ede1f4e" providerId="AD" clId="Web-{F2B30AD7-CD61-B590-4BA1-5AB757A1E205}" dt="2019-04-08T14:23:37.968" v="23" actId="20577"/>
        <pc:sldMkLst>
          <pc:docMk/>
          <pc:sldMk cId="3506293541" sldId="256"/>
        </pc:sldMkLst>
        <pc:spChg chg="mod">
          <ac:chgData name="Joe Smith" userId="S::joe.smith@crisis.org.uk::339c0dfa-b3e8-40d0-9156-d00e9ede1f4e" providerId="AD" clId="Web-{F2B30AD7-CD61-B590-4BA1-5AB757A1E205}" dt="2019-04-08T14:23:37.968" v="23" actId="20577"/>
          <ac:spMkLst>
            <pc:docMk/>
            <pc:sldMk cId="3506293541" sldId="256"/>
            <ac:spMk id="2" creationId="{00000000-0000-0000-0000-000000000000}"/>
          </ac:spMkLst>
        </pc:spChg>
      </pc:sldChg>
      <pc:sldChg chg="delSp modSp">
        <pc:chgData name="Joe Smith" userId="S::joe.smith@crisis.org.uk::339c0dfa-b3e8-40d0-9156-d00e9ede1f4e" providerId="AD" clId="Web-{F2B30AD7-CD61-B590-4BA1-5AB757A1E205}" dt="2019-04-08T14:32:33.530" v="428" actId="20577"/>
        <pc:sldMkLst>
          <pc:docMk/>
          <pc:sldMk cId="905722406" sldId="259"/>
        </pc:sldMkLst>
        <pc:spChg chg="mod">
          <ac:chgData name="Joe Smith" userId="S::joe.smith@crisis.org.uk::339c0dfa-b3e8-40d0-9156-d00e9ede1f4e" providerId="AD" clId="Web-{F2B30AD7-CD61-B590-4BA1-5AB757A1E205}" dt="2019-04-08T14:23:49.827" v="30" actId="20577"/>
          <ac:spMkLst>
            <pc:docMk/>
            <pc:sldMk cId="905722406" sldId="259"/>
            <ac:spMk id="2" creationId="{00000000-0000-0000-0000-000000000000}"/>
          </ac:spMkLst>
        </pc:spChg>
        <pc:spChg chg="mod">
          <ac:chgData name="Joe Smith" userId="S::joe.smith@crisis.org.uk::339c0dfa-b3e8-40d0-9156-d00e9ede1f4e" providerId="AD" clId="Web-{F2B30AD7-CD61-B590-4BA1-5AB757A1E205}" dt="2019-04-08T14:29:44.530" v="187" actId="20577"/>
          <ac:spMkLst>
            <pc:docMk/>
            <pc:sldMk cId="905722406" sldId="259"/>
            <ac:spMk id="3" creationId="{00000000-0000-0000-0000-000000000000}"/>
          </ac:spMkLst>
        </pc:spChg>
        <pc:spChg chg="mod">
          <ac:chgData name="Joe Smith" userId="S::joe.smith@crisis.org.uk::339c0dfa-b3e8-40d0-9156-d00e9ede1f4e" providerId="AD" clId="Web-{F2B30AD7-CD61-B590-4BA1-5AB757A1E205}" dt="2019-04-08T14:32:33.530" v="428" actId="20577"/>
          <ac:spMkLst>
            <pc:docMk/>
            <pc:sldMk cId="905722406" sldId="259"/>
            <ac:spMk id="4" creationId="{B29D5C20-E2BF-644B-9A51-3246B47E5805}"/>
          </ac:spMkLst>
        </pc:spChg>
        <pc:spChg chg="del">
          <ac:chgData name="Joe Smith" userId="S::joe.smith@crisis.org.uk::339c0dfa-b3e8-40d0-9156-d00e9ede1f4e" providerId="AD" clId="Web-{F2B30AD7-CD61-B590-4BA1-5AB757A1E205}" dt="2019-04-08T14:26:44.327" v="87"/>
          <ac:spMkLst>
            <pc:docMk/>
            <pc:sldMk cId="905722406" sldId="259"/>
            <ac:spMk id="13" creationId="{00000000-0000-0000-0000-000000000000}"/>
          </ac:spMkLst>
        </pc:spChg>
      </pc:sldChg>
      <pc:sldChg chg="del">
        <pc:chgData name="Joe Smith" userId="S::joe.smith@crisis.org.uk::339c0dfa-b3e8-40d0-9156-d00e9ede1f4e" providerId="AD" clId="Web-{F2B30AD7-CD61-B590-4BA1-5AB757A1E205}" dt="2019-04-08T14:25:28.858" v="86"/>
        <pc:sldMkLst>
          <pc:docMk/>
          <pc:sldMk cId="1491389128" sldId="260"/>
        </pc:sldMkLst>
      </pc:sldChg>
      <pc:sldChg chg="del">
        <pc:chgData name="Joe Smith" userId="S::joe.smith@crisis.org.uk::339c0dfa-b3e8-40d0-9156-d00e9ede1f4e" providerId="AD" clId="Web-{F2B30AD7-CD61-B590-4BA1-5AB757A1E205}" dt="2019-04-08T14:25:28.858" v="83"/>
        <pc:sldMkLst>
          <pc:docMk/>
          <pc:sldMk cId="3970323941" sldId="262"/>
        </pc:sldMkLst>
      </pc:sldChg>
      <pc:sldChg chg="del">
        <pc:chgData name="Joe Smith" userId="S::joe.smith@crisis.org.uk::339c0dfa-b3e8-40d0-9156-d00e9ede1f4e" providerId="AD" clId="Web-{F2B30AD7-CD61-B590-4BA1-5AB757A1E205}" dt="2019-04-08T14:25:28.858" v="84"/>
        <pc:sldMkLst>
          <pc:docMk/>
          <pc:sldMk cId="1326792019" sldId="263"/>
        </pc:sldMkLst>
      </pc:sldChg>
      <pc:sldChg chg="addSp delSp modSp">
        <pc:chgData name="Joe Smith" userId="S::joe.smith@crisis.org.uk::339c0dfa-b3e8-40d0-9156-d00e9ede1f4e" providerId="AD" clId="Web-{F2B30AD7-CD61-B590-4BA1-5AB757A1E205}" dt="2019-04-08T14:32:53.717" v="446" actId="20577"/>
        <pc:sldMkLst>
          <pc:docMk/>
          <pc:sldMk cId="2469811150" sldId="264"/>
        </pc:sldMkLst>
        <pc:spChg chg="add del mod">
          <ac:chgData name="Joe Smith" userId="S::joe.smith@crisis.org.uk::339c0dfa-b3e8-40d0-9156-d00e9ede1f4e" providerId="AD" clId="Web-{F2B30AD7-CD61-B590-4BA1-5AB757A1E205}" dt="2019-04-08T14:24:33.171" v="38"/>
          <ac:spMkLst>
            <pc:docMk/>
            <pc:sldMk cId="2469811150" sldId="264"/>
            <ac:spMk id="3" creationId="{544E9EA3-A24F-4568-AB39-E88E4DBD4BFF}"/>
          </ac:spMkLst>
        </pc:spChg>
        <pc:spChg chg="add mod">
          <ac:chgData name="Joe Smith" userId="S::joe.smith@crisis.org.uk::339c0dfa-b3e8-40d0-9156-d00e9ede1f4e" providerId="AD" clId="Web-{F2B30AD7-CD61-B590-4BA1-5AB757A1E205}" dt="2019-04-08T14:32:53.717" v="446" actId="20577"/>
          <ac:spMkLst>
            <pc:docMk/>
            <pc:sldMk cId="2469811150" sldId="264"/>
            <ac:spMk id="6" creationId="{013C54D9-4DD7-43FC-91C0-732A9FDF9CB8}"/>
          </ac:spMkLst>
        </pc:spChg>
        <pc:graphicFrameChg chg="del mod modGraphic">
          <ac:chgData name="Joe Smith" userId="S::joe.smith@crisis.org.uk::339c0dfa-b3e8-40d0-9156-d00e9ede1f4e" providerId="AD" clId="Web-{F2B30AD7-CD61-B590-4BA1-5AB757A1E205}" dt="2019-04-08T14:24:20.624" v="36"/>
          <ac:graphicFrameMkLst>
            <pc:docMk/>
            <pc:sldMk cId="2469811150" sldId="264"/>
            <ac:graphicFrameMk id="4" creationId="{DCC702B7-C0A1-1643-BEF0-5325CF0C6957}"/>
          </ac:graphicFrameMkLst>
        </pc:graphicFrameChg>
        <pc:graphicFrameChg chg="add mod modGraphic">
          <ac:chgData name="Joe Smith" userId="S::joe.smith@crisis.org.uk::339c0dfa-b3e8-40d0-9156-d00e9ede1f4e" providerId="AD" clId="Web-{F2B30AD7-CD61-B590-4BA1-5AB757A1E205}" dt="2019-04-08T14:25:16.811" v="82"/>
          <ac:graphicFrameMkLst>
            <pc:docMk/>
            <pc:sldMk cId="2469811150" sldId="264"/>
            <ac:graphicFrameMk id="7" creationId="{55F5DA58-B335-4894-8BBD-8CC5C456DB86}"/>
          </ac:graphicFrameMkLst>
        </pc:graphicFrameChg>
      </pc:sldChg>
      <pc:sldChg chg="delSp modSp add replId">
        <pc:chgData name="Joe Smith" userId="S::joe.smith@crisis.org.uk::339c0dfa-b3e8-40d0-9156-d00e9ede1f4e" providerId="AD" clId="Web-{F2B30AD7-CD61-B590-4BA1-5AB757A1E205}" dt="2019-04-08T14:34:42.499" v="472" actId="1076"/>
        <pc:sldMkLst>
          <pc:docMk/>
          <pc:sldMk cId="1816202701" sldId="265"/>
        </pc:sldMkLst>
        <pc:spChg chg="mod">
          <ac:chgData name="Joe Smith" userId="S::joe.smith@crisis.org.uk::339c0dfa-b3e8-40d0-9156-d00e9ede1f4e" providerId="AD" clId="Web-{F2B30AD7-CD61-B590-4BA1-5AB757A1E205}" dt="2019-04-08T14:32:47.967" v="431" actId="20577"/>
          <ac:spMkLst>
            <pc:docMk/>
            <pc:sldMk cId="1816202701" sldId="265"/>
            <ac:spMk id="2" creationId="{00000000-0000-0000-0000-000000000000}"/>
          </ac:spMkLst>
        </pc:spChg>
        <pc:spChg chg="mod">
          <ac:chgData name="Joe Smith" userId="S::joe.smith@crisis.org.uk::339c0dfa-b3e8-40d0-9156-d00e9ede1f4e" providerId="AD" clId="Web-{F2B30AD7-CD61-B590-4BA1-5AB757A1E205}" dt="2019-04-08T14:34:42.499" v="472" actId="1076"/>
          <ac:spMkLst>
            <pc:docMk/>
            <pc:sldMk cId="1816202701" sldId="265"/>
            <ac:spMk id="3" creationId="{00000000-0000-0000-0000-000000000000}"/>
          </ac:spMkLst>
        </pc:spChg>
        <pc:spChg chg="del">
          <ac:chgData name="Joe Smith" userId="S::joe.smith@crisis.org.uk::339c0dfa-b3e8-40d0-9156-d00e9ede1f4e" providerId="AD" clId="Web-{F2B30AD7-CD61-B590-4BA1-5AB757A1E205}" dt="2019-04-08T14:33:24.046" v="449"/>
          <ac:spMkLst>
            <pc:docMk/>
            <pc:sldMk cId="1816202701" sldId="265"/>
            <ac:spMk id="4" creationId="{B29D5C20-E2BF-644B-9A51-3246B47E5805}"/>
          </ac:spMkLst>
        </pc:spChg>
      </pc:sldChg>
      <pc:sldChg chg="del">
        <pc:chgData name="Joe Smith" userId="S::joe.smith@crisis.org.uk::339c0dfa-b3e8-40d0-9156-d00e9ede1f4e" providerId="AD" clId="Web-{F2B30AD7-CD61-B590-4BA1-5AB757A1E205}" dt="2019-04-08T14:25:28.858" v="85"/>
        <pc:sldMkLst>
          <pc:docMk/>
          <pc:sldMk cId="3404806505" sldId="265"/>
        </pc:sldMkLst>
      </pc:sldChg>
      <pc:sldChg chg="addSp delSp modSp add replId">
        <pc:chgData name="Joe Smith" userId="S::joe.smith@crisis.org.uk::339c0dfa-b3e8-40d0-9156-d00e9ede1f4e" providerId="AD" clId="Web-{F2B30AD7-CD61-B590-4BA1-5AB757A1E205}" dt="2019-04-08T14:35:48.561" v="496" actId="1076"/>
        <pc:sldMkLst>
          <pc:docMk/>
          <pc:sldMk cId="357728288" sldId="266"/>
        </pc:sldMkLst>
        <pc:spChg chg="mod">
          <ac:chgData name="Joe Smith" userId="S::joe.smith@crisis.org.uk::339c0dfa-b3e8-40d0-9156-d00e9ede1f4e" providerId="AD" clId="Web-{F2B30AD7-CD61-B590-4BA1-5AB757A1E205}" dt="2019-04-08T14:35:17.155" v="489" actId="20577"/>
          <ac:spMkLst>
            <pc:docMk/>
            <pc:sldMk cId="357728288" sldId="266"/>
            <ac:spMk id="2" creationId="{00000000-0000-0000-0000-000000000000}"/>
          </ac:spMkLst>
        </pc:spChg>
        <pc:spChg chg="del">
          <ac:chgData name="Joe Smith" userId="S::joe.smith@crisis.org.uk::339c0dfa-b3e8-40d0-9156-d00e9ede1f4e" providerId="AD" clId="Web-{F2B30AD7-CD61-B590-4BA1-5AB757A1E205}" dt="2019-04-08T14:35:22.546" v="493"/>
          <ac:spMkLst>
            <pc:docMk/>
            <pc:sldMk cId="357728288" sldId="266"/>
            <ac:spMk id="3" creationId="{00000000-0000-0000-0000-000000000000}"/>
          </ac:spMkLst>
        </pc:spChg>
        <pc:spChg chg="del">
          <ac:chgData name="Joe Smith" userId="S::joe.smith@crisis.org.uk::339c0dfa-b3e8-40d0-9156-d00e9ede1f4e" providerId="AD" clId="Web-{F2B30AD7-CD61-B590-4BA1-5AB757A1E205}" dt="2019-04-08T14:35:22.530" v="492"/>
          <ac:spMkLst>
            <pc:docMk/>
            <pc:sldMk cId="357728288" sldId="266"/>
            <ac:spMk id="4" creationId="{B29D5C20-E2BF-644B-9A51-3246B47E5805}"/>
          </ac:spMkLst>
        </pc:spChg>
        <pc:spChg chg="add del mod">
          <ac:chgData name="Joe Smith" userId="S::joe.smith@crisis.org.uk::339c0dfa-b3e8-40d0-9156-d00e9ede1f4e" providerId="AD" clId="Web-{F2B30AD7-CD61-B590-4BA1-5AB757A1E205}" dt="2019-04-08T14:35:27.202" v="494"/>
          <ac:spMkLst>
            <pc:docMk/>
            <pc:sldMk cId="357728288" sldId="266"/>
            <ac:spMk id="6" creationId="{0A09D8AE-63B6-40DB-BE3D-3526A7CFD826}"/>
          </ac:spMkLst>
        </pc:spChg>
        <pc:spChg chg="add mod">
          <ac:chgData name="Joe Smith" userId="S::joe.smith@crisis.org.uk::339c0dfa-b3e8-40d0-9156-d00e9ede1f4e" providerId="AD" clId="Web-{F2B30AD7-CD61-B590-4BA1-5AB757A1E205}" dt="2019-04-08T14:35:48.561" v="496" actId="1076"/>
          <ac:spMkLst>
            <pc:docMk/>
            <pc:sldMk cId="357728288" sldId="266"/>
            <ac:spMk id="7" creationId="{74E6238E-98B7-4437-91A4-CF3516416E57}"/>
          </ac:spMkLst>
        </pc:spChg>
      </pc:sldChg>
    </pc:docChg>
  </pc:docChgLst>
  <pc:docChgLst>
    <pc:chgData name="Joe Smith" userId="S::joe.smith@crisis.org.uk::339c0dfa-b3e8-40d0-9156-d00e9ede1f4e" providerId="AD" clId="Web-{451C3252-F388-7A14-0C84-4190D0FB4077}"/>
    <pc:docChg chg="addSld modSld sldOrd">
      <pc:chgData name="Joe Smith" userId="S::joe.smith@crisis.org.uk::339c0dfa-b3e8-40d0-9156-d00e9ede1f4e" providerId="AD" clId="Web-{451C3252-F388-7A14-0C84-4190D0FB4077}" dt="2019-04-09T09:32:59.829" v="2300" actId="1076"/>
      <pc:docMkLst>
        <pc:docMk/>
      </pc:docMkLst>
      <pc:sldChg chg="modSp">
        <pc:chgData name="Joe Smith" userId="S::joe.smith@crisis.org.uk::339c0dfa-b3e8-40d0-9156-d00e9ede1f4e" providerId="AD" clId="Web-{451C3252-F388-7A14-0C84-4190D0FB4077}" dt="2019-04-09T09:32:52.736" v="2299" actId="1076"/>
        <pc:sldMkLst>
          <pc:docMk/>
          <pc:sldMk cId="2469811150" sldId="264"/>
        </pc:sldMkLst>
        <pc:graphicFrameChg chg="mod modGraphic">
          <ac:chgData name="Joe Smith" userId="S::joe.smith@crisis.org.uk::339c0dfa-b3e8-40d0-9156-d00e9ede1f4e" providerId="AD" clId="Web-{451C3252-F388-7A14-0C84-4190D0FB4077}" dt="2019-04-09T09:32:52.736" v="2299" actId="1076"/>
          <ac:graphicFrameMkLst>
            <pc:docMk/>
            <pc:sldMk cId="2469811150" sldId="264"/>
            <ac:graphicFrameMk id="7" creationId="{55F5DA58-B335-4894-8BBD-8CC5C456DB86}"/>
          </ac:graphicFrameMkLst>
        </pc:graphicFrameChg>
      </pc:sldChg>
      <pc:sldChg chg="addSp modSp">
        <pc:chgData name="Joe Smith" userId="S::joe.smith@crisis.org.uk::339c0dfa-b3e8-40d0-9156-d00e9ede1f4e" providerId="AD" clId="Web-{451C3252-F388-7A14-0C84-4190D0FB4077}" dt="2019-04-09T09:32:24.689" v="2298" actId="1076"/>
        <pc:sldMkLst>
          <pc:docMk/>
          <pc:sldMk cId="357728288" sldId="266"/>
        </pc:sldMkLst>
        <pc:spChg chg="add mod">
          <ac:chgData name="Joe Smith" userId="S::joe.smith@crisis.org.uk::339c0dfa-b3e8-40d0-9156-d00e9ede1f4e" providerId="AD" clId="Web-{451C3252-F388-7A14-0C84-4190D0FB4077}" dt="2019-04-09T09:32:24.689" v="2298" actId="1076"/>
          <ac:spMkLst>
            <pc:docMk/>
            <pc:sldMk cId="357728288" sldId="266"/>
            <ac:spMk id="4" creationId="{BD77475C-79D0-4EC1-B0F8-A42C4B9EB980}"/>
          </ac:spMkLst>
        </pc:spChg>
        <pc:spChg chg="add mod">
          <ac:chgData name="Joe Smith" userId="S::joe.smith@crisis.org.uk::339c0dfa-b3e8-40d0-9156-d00e9ede1f4e" providerId="AD" clId="Web-{451C3252-F388-7A14-0C84-4190D0FB4077}" dt="2019-04-09T09:28:04.174" v="2215" actId="1076"/>
          <ac:spMkLst>
            <pc:docMk/>
            <pc:sldMk cId="357728288" sldId="266"/>
            <ac:spMk id="5" creationId="{85553A20-1B1A-445B-BDE4-E9860088FA77}"/>
          </ac:spMkLst>
        </pc:spChg>
        <pc:spChg chg="add mod">
          <ac:chgData name="Joe Smith" userId="S::joe.smith@crisis.org.uk::339c0dfa-b3e8-40d0-9156-d00e9ede1f4e" providerId="AD" clId="Web-{451C3252-F388-7A14-0C84-4190D0FB4077}" dt="2019-04-09T09:32:21.158" v="2297" actId="1076"/>
          <ac:spMkLst>
            <pc:docMk/>
            <pc:sldMk cId="357728288" sldId="266"/>
            <ac:spMk id="6" creationId="{01196D1B-22A6-4759-9B47-71D8ED1D9169}"/>
          </ac:spMkLst>
        </pc:spChg>
        <pc:spChg chg="mod">
          <ac:chgData name="Joe Smith" userId="S::joe.smith@crisis.org.uk::339c0dfa-b3e8-40d0-9156-d00e9ede1f4e" providerId="AD" clId="Web-{451C3252-F388-7A14-0C84-4190D0FB4077}" dt="2019-04-09T09:23:44.176" v="2124" actId="20577"/>
          <ac:spMkLst>
            <pc:docMk/>
            <pc:sldMk cId="357728288" sldId="266"/>
            <ac:spMk id="7" creationId="{74E6238E-98B7-4437-91A4-CF3516416E57}"/>
          </ac:spMkLst>
        </pc:spChg>
        <pc:spChg chg="add mod">
          <ac:chgData name="Joe Smith" userId="S::joe.smith@crisis.org.uk::339c0dfa-b3e8-40d0-9156-d00e9ede1f4e" providerId="AD" clId="Web-{451C3252-F388-7A14-0C84-4190D0FB4077}" dt="2019-04-09T09:32:11.142" v="2294" actId="20577"/>
          <ac:spMkLst>
            <pc:docMk/>
            <pc:sldMk cId="357728288" sldId="266"/>
            <ac:spMk id="8" creationId="{F76470CE-7F11-40FA-9141-964BFF12106E}"/>
          </ac:spMkLst>
        </pc:spChg>
        <pc:spChg chg="add mod">
          <ac:chgData name="Joe Smith" userId="S::joe.smith@crisis.org.uk::339c0dfa-b3e8-40d0-9156-d00e9ede1f4e" providerId="AD" clId="Web-{451C3252-F388-7A14-0C84-4190D0FB4077}" dt="2019-04-09T09:32:17.798" v="2296" actId="1076"/>
          <ac:spMkLst>
            <pc:docMk/>
            <pc:sldMk cId="357728288" sldId="266"/>
            <ac:spMk id="9" creationId="{27D0A749-32DA-4595-BD4F-1C2A08413851}"/>
          </ac:spMkLst>
        </pc:spChg>
        <pc:spChg chg="add mod">
          <ac:chgData name="Joe Smith" userId="S::joe.smith@crisis.org.uk::339c0dfa-b3e8-40d0-9156-d00e9ede1f4e" providerId="AD" clId="Web-{451C3252-F388-7A14-0C84-4190D0FB4077}" dt="2019-04-09T09:28:44.643" v="2228" actId="20577"/>
          <ac:spMkLst>
            <pc:docMk/>
            <pc:sldMk cId="357728288" sldId="266"/>
            <ac:spMk id="10" creationId="{DDB14EE0-3929-4DB6-8D80-5519818FD10E}"/>
          </ac:spMkLst>
        </pc:spChg>
        <pc:spChg chg="add mod">
          <ac:chgData name="Joe Smith" userId="S::joe.smith@crisis.org.uk::339c0dfa-b3e8-40d0-9156-d00e9ede1f4e" providerId="AD" clId="Web-{451C3252-F388-7A14-0C84-4190D0FB4077}" dt="2019-04-09T09:29:06.690" v="2258" actId="20577"/>
          <ac:spMkLst>
            <pc:docMk/>
            <pc:sldMk cId="357728288" sldId="266"/>
            <ac:spMk id="11" creationId="{43324688-205A-4149-8BD1-70A50D8C46B2}"/>
          </ac:spMkLst>
        </pc:spChg>
        <pc:spChg chg="add mod">
          <ac:chgData name="Joe Smith" userId="S::joe.smith@crisis.org.uk::339c0dfa-b3e8-40d0-9156-d00e9ede1f4e" providerId="AD" clId="Web-{451C3252-F388-7A14-0C84-4190D0FB4077}" dt="2019-04-09T09:30:18.283" v="2269" actId="20577"/>
          <ac:spMkLst>
            <pc:docMk/>
            <pc:sldMk cId="357728288" sldId="266"/>
            <ac:spMk id="12" creationId="{F233043A-EAA4-434B-983B-D69856997148}"/>
          </ac:spMkLst>
        </pc:spChg>
        <pc:spChg chg="add mod">
          <ac:chgData name="Joe Smith" userId="S::joe.smith@crisis.org.uk::339c0dfa-b3e8-40d0-9156-d00e9ede1f4e" providerId="AD" clId="Web-{451C3252-F388-7A14-0C84-4190D0FB4077}" dt="2019-04-09T09:32:12.689" v="2295" actId="1076"/>
          <ac:spMkLst>
            <pc:docMk/>
            <pc:sldMk cId="357728288" sldId="266"/>
            <ac:spMk id="13" creationId="{DA4AD28D-9F3A-4E54-A328-37D18FEE94C7}"/>
          </ac:spMkLst>
        </pc:spChg>
      </pc:sldChg>
      <pc:sldChg chg="modSp add ord replId">
        <pc:chgData name="Joe Smith" userId="S::joe.smith@crisis.org.uk::339c0dfa-b3e8-40d0-9156-d00e9ede1f4e" providerId="AD" clId="Web-{451C3252-F388-7A14-0C84-4190D0FB4077}" dt="2019-04-09T09:32:59.829" v="2300" actId="1076"/>
        <pc:sldMkLst>
          <pc:docMk/>
          <pc:sldMk cId="3421461714" sldId="267"/>
        </pc:sldMkLst>
        <pc:graphicFrameChg chg="mod modGraphic">
          <ac:chgData name="Joe Smith" userId="S::joe.smith@crisis.org.uk::339c0dfa-b3e8-40d0-9156-d00e9ede1f4e" providerId="AD" clId="Web-{451C3252-F388-7A14-0C84-4190D0FB4077}" dt="2019-04-09T09:32:59.829" v="2300" actId="1076"/>
          <ac:graphicFrameMkLst>
            <pc:docMk/>
            <pc:sldMk cId="3421461714" sldId="267"/>
            <ac:graphicFrameMk id="7" creationId="{55F5DA58-B335-4894-8BBD-8CC5C456DB86}"/>
          </ac:graphicFrameMkLst>
        </pc:graphicFrameChg>
      </pc:sldChg>
    </pc:docChg>
  </pc:docChgLst>
  <pc:docChgLst>
    <pc:chgData name="Joe Smith" userId="S::joe.smith@crisis.org.uk::339c0dfa-b3e8-40d0-9156-d00e9ede1f4e" providerId="AD" clId="Web-{99712002-9C1F-2B92-D8F4-3626FBA3370D}"/>
    <pc:docChg chg="modSld">
      <pc:chgData name="Joe Smith" userId="S::joe.smith@crisis.org.uk::339c0dfa-b3e8-40d0-9156-d00e9ede1f4e" providerId="AD" clId="Web-{99712002-9C1F-2B92-D8F4-3626FBA3370D}" dt="2019-04-10T09:04:14.189" v="129"/>
      <pc:docMkLst>
        <pc:docMk/>
      </pc:docMkLst>
      <pc:sldChg chg="modSp">
        <pc:chgData name="Joe Smith" userId="S::joe.smith@crisis.org.uk::339c0dfa-b3e8-40d0-9156-d00e9ede1f4e" providerId="AD" clId="Web-{99712002-9C1F-2B92-D8F4-3626FBA3370D}" dt="2019-04-10T09:04:14.189" v="129"/>
        <pc:sldMkLst>
          <pc:docMk/>
          <pc:sldMk cId="2469811150" sldId="264"/>
        </pc:sldMkLst>
        <pc:graphicFrameChg chg="mod modGraphic">
          <ac:chgData name="Joe Smith" userId="S::joe.smith@crisis.org.uk::339c0dfa-b3e8-40d0-9156-d00e9ede1f4e" providerId="AD" clId="Web-{99712002-9C1F-2B92-D8F4-3626FBA3370D}" dt="2019-04-10T09:04:14.189" v="129"/>
          <ac:graphicFrameMkLst>
            <pc:docMk/>
            <pc:sldMk cId="2469811150" sldId="264"/>
            <ac:graphicFrameMk id="7" creationId="{55F5DA58-B335-4894-8BBD-8CC5C456DB86}"/>
          </ac:graphicFrameMkLst>
        </pc:graphicFrame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59D3CE-FE45-4C45-BF90-5A56A5835D07}" type="datetimeFigureOut">
              <a:rPr lang="en-GB" smtClean="0"/>
              <a:t>18/10/2019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876D3-2380-4FAB-A2C9-8DC24E9134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67949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59D3CE-FE45-4C45-BF90-5A56A5835D07}" type="datetimeFigureOut">
              <a:rPr lang="en-GB" smtClean="0"/>
              <a:t>18/10/2019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876D3-2380-4FAB-A2C9-8DC24E9134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26264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59D3CE-FE45-4C45-BF90-5A56A5835D07}" type="datetimeFigureOut">
              <a:rPr lang="en-GB" smtClean="0"/>
              <a:t>18/10/2019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876D3-2380-4FAB-A2C9-8DC24E9134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50184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59D3CE-FE45-4C45-BF90-5A56A5835D07}" type="datetimeFigureOut">
              <a:rPr lang="en-GB" smtClean="0"/>
              <a:t>18/10/2019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876D3-2380-4FAB-A2C9-8DC24E9134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67086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59D3CE-FE45-4C45-BF90-5A56A5835D07}" type="datetimeFigureOut">
              <a:rPr lang="en-GB" smtClean="0"/>
              <a:t>18/10/2019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876D3-2380-4FAB-A2C9-8DC24E9134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83025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59D3CE-FE45-4C45-BF90-5A56A5835D07}" type="datetimeFigureOut">
              <a:rPr lang="en-GB" smtClean="0"/>
              <a:t>18/10/2019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876D3-2380-4FAB-A2C9-8DC24E9134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31041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59D3CE-FE45-4C45-BF90-5A56A5835D07}" type="datetimeFigureOut">
              <a:rPr lang="en-GB" smtClean="0"/>
              <a:t>18/10/2019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876D3-2380-4FAB-A2C9-8DC24E9134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77435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59D3CE-FE45-4C45-BF90-5A56A5835D07}" type="datetimeFigureOut">
              <a:rPr lang="en-GB" smtClean="0"/>
              <a:t>18/10/2019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876D3-2380-4FAB-A2C9-8DC24E9134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60725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59D3CE-FE45-4C45-BF90-5A56A5835D07}" type="datetimeFigureOut">
              <a:rPr lang="en-GB" smtClean="0"/>
              <a:t>18/10/2019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876D3-2380-4FAB-A2C9-8DC24E9134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04525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59D3CE-FE45-4C45-BF90-5A56A5835D07}" type="datetimeFigureOut">
              <a:rPr lang="en-GB" smtClean="0"/>
              <a:t>18/10/2019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876D3-2380-4FAB-A2C9-8DC24E9134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26953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59D3CE-FE45-4C45-BF90-5A56A5835D07}" type="datetimeFigureOut">
              <a:rPr lang="en-GB" smtClean="0"/>
              <a:t>18/10/2019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876D3-2380-4FAB-A2C9-8DC24E9134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52468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59D3CE-FE45-4C45-BF90-5A56A5835D07}" type="datetimeFigureOut">
              <a:rPr lang="en-GB" smtClean="0"/>
              <a:t>18/10/2019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C876D3-2380-4FAB-A2C9-8DC24E9134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24647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Officer Interviews: Results Template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GB" dirty="0"/>
              <a:t>Date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62935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Sample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019769"/>
            <a:ext cx="9152034" cy="2796920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GB" sz="2400" dirty="0">
                <a:cs typeface="Calibri"/>
              </a:rPr>
              <a:t>X Officers (y%)</a:t>
            </a:r>
          </a:p>
          <a:p>
            <a:r>
              <a:rPr lang="en-GB" sz="2400" dirty="0">
                <a:cs typeface="Calibri"/>
              </a:rPr>
              <a:t>X Team Leaders (y%)</a:t>
            </a:r>
            <a:endParaRPr lang="en-GB" dirty="0">
              <a:cs typeface="Calibri"/>
            </a:endParaRPr>
          </a:p>
          <a:p>
            <a:pPr lvl="1"/>
            <a:endParaRPr lang="en-GB">
              <a:cs typeface="Calibri"/>
            </a:endParaRPr>
          </a:p>
          <a:p>
            <a:pPr lvl="1"/>
            <a:endParaRPr lang="en-GB">
              <a:cs typeface="Calibri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29D5C20-E2BF-644B-9A51-3246B47E5805}"/>
              </a:ext>
            </a:extLst>
          </p:cNvPr>
          <p:cNvSpPr txBox="1"/>
          <p:nvPr/>
        </p:nvSpPr>
        <p:spPr>
          <a:xfrm>
            <a:off x="942918" y="4102340"/>
            <a:ext cx="9740281" cy="1323439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marL="342900" indent="-342900">
              <a:buFont typeface="Courier New" panose="02070309020205020404" pitchFamily="49" charset="0"/>
              <a:buChar char="o"/>
            </a:pPr>
            <a:r>
              <a:rPr lang="en-US" sz="2000" dirty="0">
                <a:cs typeface="Calibri"/>
              </a:rPr>
              <a:t>Officers had a diverse range of experiences – both at the Council and in the role of a housing options officer</a:t>
            </a:r>
          </a:p>
          <a:p>
            <a:pPr marL="342900" indent="-342900">
              <a:buFont typeface="Courier New" panose="02070309020205020404" pitchFamily="49" charset="0"/>
              <a:buChar char="o"/>
            </a:pPr>
            <a:r>
              <a:rPr lang="en-US" sz="2000" dirty="0">
                <a:cs typeface="Calibri"/>
              </a:rPr>
              <a:t>Interviews were 1 hour. Officer interviews were in groups (date) and team leader individual (date)</a:t>
            </a:r>
          </a:p>
        </p:txBody>
      </p:sp>
    </p:spTree>
    <p:extLst>
      <p:ext uri="{BB962C8B-B14F-4D97-AF65-F5344CB8AC3E}">
        <p14:creationId xmlns:p14="http://schemas.microsoft.com/office/powerpoint/2010/main" val="9057224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Topic Guide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75995"/>
            <a:ext cx="10762297" cy="2796920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457200" indent="-457200">
              <a:buAutoNum type="arabicPeriod"/>
            </a:pPr>
            <a:r>
              <a:rPr lang="en" sz="2000">
                <a:cs typeface="Calibri"/>
              </a:rPr>
              <a:t>Can you tell me about your role?</a:t>
            </a:r>
            <a:endParaRPr lang="en-GB" sz="2000">
              <a:cs typeface="Calibri"/>
            </a:endParaRPr>
          </a:p>
          <a:p>
            <a:pPr marL="457200" indent="-457200">
              <a:buAutoNum type="arabicPeriod"/>
            </a:pPr>
            <a:r>
              <a:rPr lang="en" sz="2000">
                <a:cs typeface="Calibri"/>
              </a:rPr>
              <a:t>How are you feeling about your/ your team’s current caseload? Are you/ they managing? Has this changed since the HRA? What impact has this had on outcomes for customers?</a:t>
            </a:r>
            <a:endParaRPr lang="en-GB" sz="2000">
              <a:cs typeface="Calibri"/>
            </a:endParaRPr>
          </a:p>
          <a:p>
            <a:pPr marL="457200" indent="-457200">
              <a:buAutoNum type="arabicPeriod"/>
            </a:pPr>
            <a:r>
              <a:rPr lang="en" sz="2000">
                <a:cs typeface="Calibri"/>
              </a:rPr>
              <a:t>How do you/ your team currently prioritise casework time?</a:t>
            </a:r>
            <a:endParaRPr lang="en-GB" sz="2000">
              <a:cs typeface="Calibri"/>
            </a:endParaRPr>
          </a:p>
          <a:p>
            <a:pPr marL="457200" indent="-457200">
              <a:buAutoNum type="arabicPeriod"/>
            </a:pPr>
            <a:r>
              <a:rPr lang="en" sz="2000">
                <a:cs typeface="Calibri"/>
              </a:rPr>
              <a:t>Are there clear expectations for you and colleagues on how to manage your cases and time?</a:t>
            </a:r>
            <a:endParaRPr lang="en-GB" sz="2000">
              <a:cs typeface="Calibri"/>
            </a:endParaRPr>
          </a:p>
          <a:p>
            <a:pPr marL="457200" indent="-457200">
              <a:buAutoNum type="arabicPeriod"/>
            </a:pPr>
            <a:r>
              <a:rPr lang="en" sz="2000">
                <a:cs typeface="Calibri"/>
              </a:rPr>
              <a:t>What do you find most frustrating when managing cases? What takes up the most time? Why?</a:t>
            </a:r>
            <a:endParaRPr lang="en-GB" sz="2000">
              <a:cs typeface="Calibri"/>
            </a:endParaRPr>
          </a:p>
          <a:p>
            <a:pPr marL="457200" indent="-457200">
              <a:buAutoNum type="arabicPeriod"/>
            </a:pPr>
            <a:r>
              <a:rPr lang="en" sz="2000">
                <a:cs typeface="Calibri"/>
              </a:rPr>
              <a:t>Do you have many ‘overdue’ cases at the moment? [Ask to explain answer]</a:t>
            </a:r>
            <a:endParaRPr lang="en-GB" sz="2000">
              <a:cs typeface="Calibri"/>
            </a:endParaRPr>
          </a:p>
          <a:p>
            <a:pPr marL="457200" indent="-457200">
              <a:buAutoNum type="arabicPeriod"/>
            </a:pPr>
            <a:r>
              <a:rPr lang="en" sz="2000">
                <a:cs typeface="Calibri"/>
              </a:rPr>
              <a:t>How often are partners/ other teams involved in your cases and casework? Does this work at the moment?</a:t>
            </a:r>
            <a:endParaRPr lang="en-GB" sz="2000">
              <a:cs typeface="Calibri"/>
            </a:endParaRPr>
          </a:p>
          <a:p>
            <a:pPr marL="457200" indent="-457200">
              <a:buAutoNum type="arabicPeriod"/>
            </a:pPr>
            <a:r>
              <a:rPr lang="en" sz="2000">
                <a:cs typeface="Calibri"/>
              </a:rPr>
              <a:t>What help/ support do you need with casework management to deliver better outcomes for clients? </a:t>
            </a:r>
            <a:endParaRPr lang="en-GB" sz="2000">
              <a:cs typeface="Calibri"/>
            </a:endParaRPr>
          </a:p>
          <a:p>
            <a:pPr marL="457200" indent="-457200">
              <a:buAutoNum type="arabicPeriod"/>
            </a:pPr>
            <a:r>
              <a:rPr lang="en" sz="2000">
                <a:cs typeface="Calibri"/>
              </a:rPr>
              <a:t>Do you find supervision useful? [Ask to explain answer]</a:t>
            </a:r>
            <a:endParaRPr lang="en-GB" sz="2000">
              <a:cs typeface="Calibri"/>
            </a:endParaRPr>
          </a:p>
          <a:p>
            <a:pPr marL="457200" indent="-457200">
              <a:buAutoNum type="arabicPeriod"/>
            </a:pPr>
            <a:endParaRPr lang="en-GB" sz="2000">
              <a:cs typeface="Calibri"/>
            </a:endParaRPr>
          </a:p>
          <a:p>
            <a:pPr marL="914400" lvl="1" indent="-457200">
              <a:buAutoNum type="arabicPeriod"/>
            </a:pPr>
            <a:endParaRPr lang="en-GB" sz="2000">
              <a:cs typeface="Calibri"/>
            </a:endParaRPr>
          </a:p>
          <a:p>
            <a:pPr marL="914400" lvl="1" indent="-457200">
              <a:buAutoNum type="arabicPeriod"/>
            </a:pPr>
            <a:endParaRPr lang="en-GB" sz="200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8162027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013C54D9-4DD7-43FC-91C0-732A9FDF9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GB">
                <a:cs typeface="Calibri Light"/>
              </a:rPr>
              <a:t>Summary Themes &amp; Insights</a:t>
            </a:r>
            <a:endParaRPr lang="en-GB"/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55F5DA58-B335-4894-8BBD-8CC5C456DB8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1951082"/>
              </p:ext>
            </p:extLst>
          </p:nvPr>
        </p:nvGraphicFramePr>
        <p:xfrm>
          <a:off x="258792" y="1667773"/>
          <a:ext cx="11674167" cy="25958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65384">
                  <a:extLst>
                    <a:ext uri="{9D8B030D-6E8A-4147-A177-3AD203B41FA5}">
                      <a16:colId xmlns:a16="http://schemas.microsoft.com/office/drawing/2014/main" val="3404715056"/>
                    </a:ext>
                  </a:extLst>
                </a:gridCol>
                <a:gridCol w="10208783">
                  <a:extLst>
                    <a:ext uri="{9D8B030D-6E8A-4147-A177-3AD203B41FA5}">
                      <a16:colId xmlns:a16="http://schemas.microsoft.com/office/drawing/2014/main" val="59389892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200" dirty="0"/>
                        <a:t>Theme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Key Insights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05146362"/>
                  </a:ext>
                </a:extLst>
              </a:tr>
              <a:tr h="370839">
                <a:tc>
                  <a:txBody>
                    <a:bodyPr/>
                    <a:lstStyle/>
                    <a:p>
                      <a:pPr lvl="0">
                        <a:buNone/>
                      </a:pP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>
                        <a:buNone/>
                      </a:pP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0793697"/>
                  </a:ext>
                </a:extLst>
              </a:tr>
              <a:tr h="370839">
                <a:tc>
                  <a:txBody>
                    <a:bodyPr/>
                    <a:lstStyle/>
                    <a:p>
                      <a:pPr lvl="0">
                        <a:buNone/>
                      </a:pP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>
                        <a:buNone/>
                      </a:pP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74350373"/>
                  </a:ext>
                </a:extLst>
              </a:tr>
              <a:tr h="370839">
                <a:tc>
                  <a:txBody>
                    <a:bodyPr/>
                    <a:lstStyle/>
                    <a:p>
                      <a:pPr lvl="0">
                        <a:buNone/>
                      </a:pP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>
                        <a:buNone/>
                      </a:pP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23200031"/>
                  </a:ext>
                </a:extLst>
              </a:tr>
              <a:tr h="370839">
                <a:tc>
                  <a:txBody>
                    <a:bodyPr/>
                    <a:lstStyle/>
                    <a:p>
                      <a:pPr lvl="0">
                        <a:buNone/>
                      </a:pP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lvl="0" indent="-171450">
                        <a:buFont typeface="Arial"/>
                        <a:buChar char="•"/>
                      </a:pP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27715135"/>
                  </a:ext>
                </a:extLst>
              </a:tr>
              <a:tr h="370839">
                <a:tc>
                  <a:txBody>
                    <a:bodyPr/>
                    <a:lstStyle/>
                    <a:p>
                      <a:pPr lvl="0">
                        <a:buNone/>
                      </a:pP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lvl="0" indent="-171450">
                        <a:buFont typeface="Arial"/>
                        <a:buChar char="•"/>
                      </a:pP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3914873"/>
                  </a:ext>
                </a:extLst>
              </a:tr>
              <a:tr h="370839">
                <a:tc>
                  <a:txBody>
                    <a:bodyPr/>
                    <a:lstStyle/>
                    <a:p>
                      <a:pPr lvl="0">
                        <a:buNone/>
                      </a:pP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lvl="0" indent="-171450">
                        <a:buFont typeface="Arial"/>
                        <a:buChar char="•"/>
                      </a:pP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755760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698111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Direct Quotes</a:t>
            </a:r>
            <a:endParaRPr lang="en-US"/>
          </a:p>
        </p:txBody>
      </p:sp>
      <p:sp>
        <p:nvSpPr>
          <p:cNvPr id="7" name="Speech Bubble: Rectangle with Corners Rounded 6">
            <a:extLst>
              <a:ext uri="{FF2B5EF4-FFF2-40B4-BE49-F238E27FC236}">
                <a16:creationId xmlns:a16="http://schemas.microsoft.com/office/drawing/2014/main" id="{74E6238E-98B7-4437-91A4-CF3516416E57}"/>
              </a:ext>
            </a:extLst>
          </p:cNvPr>
          <p:cNvSpPr/>
          <p:nvPr/>
        </p:nvSpPr>
        <p:spPr>
          <a:xfrm>
            <a:off x="721744" y="1958110"/>
            <a:ext cx="1676400" cy="928949"/>
          </a:xfrm>
          <a:prstGeom prst="wedgeRoundRectCallou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dirty="0">
              <a:solidFill>
                <a:srgbClr val="000000"/>
              </a:solidFill>
              <a:cs typeface="Calibri"/>
            </a:endParaRPr>
          </a:p>
        </p:txBody>
      </p:sp>
      <p:sp>
        <p:nvSpPr>
          <p:cNvPr id="4" name="Speech Bubble: Rectangle with Corners Rounded 3">
            <a:extLst>
              <a:ext uri="{FF2B5EF4-FFF2-40B4-BE49-F238E27FC236}">
                <a16:creationId xmlns:a16="http://schemas.microsoft.com/office/drawing/2014/main" id="{BD77475C-79D0-4EC1-B0F8-A42C4B9EB980}"/>
              </a:ext>
            </a:extLst>
          </p:cNvPr>
          <p:cNvSpPr/>
          <p:nvPr/>
        </p:nvSpPr>
        <p:spPr>
          <a:xfrm>
            <a:off x="3381554" y="2964524"/>
            <a:ext cx="2251494" cy="1187741"/>
          </a:xfrm>
          <a:prstGeom prst="wedgeRoundRectCallou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dirty="0">
              <a:solidFill>
                <a:srgbClr val="000000"/>
              </a:solidFill>
              <a:cs typeface="Calibri"/>
            </a:endParaRPr>
          </a:p>
        </p:txBody>
      </p:sp>
      <p:sp>
        <p:nvSpPr>
          <p:cNvPr id="5" name="Speech Bubble: Rectangle with Corners Rounded 4">
            <a:extLst>
              <a:ext uri="{FF2B5EF4-FFF2-40B4-BE49-F238E27FC236}">
                <a16:creationId xmlns:a16="http://schemas.microsoft.com/office/drawing/2014/main" id="{85553A20-1B1A-445B-BDE4-E9860088FA77}"/>
              </a:ext>
            </a:extLst>
          </p:cNvPr>
          <p:cNvSpPr/>
          <p:nvPr/>
        </p:nvSpPr>
        <p:spPr>
          <a:xfrm>
            <a:off x="836761" y="3597128"/>
            <a:ext cx="2251494" cy="1187741"/>
          </a:xfrm>
          <a:prstGeom prst="wedgeRoundRectCallou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dirty="0">
              <a:solidFill>
                <a:srgbClr val="000000"/>
              </a:solidFill>
              <a:cs typeface="Calibri"/>
            </a:endParaRPr>
          </a:p>
        </p:txBody>
      </p:sp>
      <p:sp>
        <p:nvSpPr>
          <p:cNvPr id="6" name="Speech Bubble: Rectangle with Corners Rounded 5">
            <a:extLst>
              <a:ext uri="{FF2B5EF4-FFF2-40B4-BE49-F238E27FC236}">
                <a16:creationId xmlns:a16="http://schemas.microsoft.com/office/drawing/2014/main" id="{01196D1B-22A6-4759-9B47-71D8ED1D9169}"/>
              </a:ext>
            </a:extLst>
          </p:cNvPr>
          <p:cNvSpPr/>
          <p:nvPr/>
        </p:nvSpPr>
        <p:spPr>
          <a:xfrm>
            <a:off x="5955101" y="3597127"/>
            <a:ext cx="2251494" cy="1187741"/>
          </a:xfrm>
          <a:prstGeom prst="wedgeRoundRectCallou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dirty="0">
              <a:solidFill>
                <a:srgbClr val="000000"/>
              </a:solidFill>
              <a:cs typeface="Calibri"/>
            </a:endParaRPr>
          </a:p>
        </p:txBody>
      </p:sp>
      <p:sp>
        <p:nvSpPr>
          <p:cNvPr id="8" name="Speech Bubble: Rectangle with Corners Rounded 7">
            <a:extLst>
              <a:ext uri="{FF2B5EF4-FFF2-40B4-BE49-F238E27FC236}">
                <a16:creationId xmlns:a16="http://schemas.microsoft.com/office/drawing/2014/main" id="{F76470CE-7F11-40FA-9141-964BFF12106E}"/>
              </a:ext>
            </a:extLst>
          </p:cNvPr>
          <p:cNvSpPr/>
          <p:nvPr/>
        </p:nvSpPr>
        <p:spPr>
          <a:xfrm>
            <a:off x="6587704" y="1771202"/>
            <a:ext cx="2251494" cy="1187741"/>
          </a:xfrm>
          <a:prstGeom prst="wedgeRoundRectCallou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dirty="0">
              <a:solidFill>
                <a:srgbClr val="000000"/>
              </a:solidFill>
              <a:cs typeface="Calibri"/>
            </a:endParaRPr>
          </a:p>
        </p:txBody>
      </p:sp>
      <p:sp>
        <p:nvSpPr>
          <p:cNvPr id="9" name="Speech Bubble: Rectangle with Corners Rounded 8">
            <a:extLst>
              <a:ext uri="{FF2B5EF4-FFF2-40B4-BE49-F238E27FC236}">
                <a16:creationId xmlns:a16="http://schemas.microsoft.com/office/drawing/2014/main" id="{27D0A749-32DA-4595-BD4F-1C2A08413851}"/>
              </a:ext>
            </a:extLst>
          </p:cNvPr>
          <p:cNvSpPr/>
          <p:nvPr/>
        </p:nvSpPr>
        <p:spPr>
          <a:xfrm>
            <a:off x="9161251" y="4200975"/>
            <a:ext cx="2251494" cy="1187741"/>
          </a:xfrm>
          <a:prstGeom prst="wedgeRoundRectCallou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dirty="0">
              <a:solidFill>
                <a:srgbClr val="000000"/>
              </a:solidFill>
              <a:cs typeface="Calibri"/>
            </a:endParaRPr>
          </a:p>
        </p:txBody>
      </p:sp>
      <p:sp>
        <p:nvSpPr>
          <p:cNvPr id="10" name="Speech Bubble: Rectangle with Corners Rounded 9">
            <a:extLst>
              <a:ext uri="{FF2B5EF4-FFF2-40B4-BE49-F238E27FC236}">
                <a16:creationId xmlns:a16="http://schemas.microsoft.com/office/drawing/2014/main" id="{DDB14EE0-3929-4DB6-8D80-5519818FD10E}"/>
              </a:ext>
            </a:extLst>
          </p:cNvPr>
          <p:cNvSpPr/>
          <p:nvPr/>
        </p:nvSpPr>
        <p:spPr>
          <a:xfrm>
            <a:off x="577968" y="5207392"/>
            <a:ext cx="2251494" cy="1187741"/>
          </a:xfrm>
          <a:prstGeom prst="wedgeRoundRectCallou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dirty="0">
              <a:solidFill>
                <a:srgbClr val="000000"/>
              </a:solidFill>
              <a:cs typeface="Calibri"/>
            </a:endParaRPr>
          </a:p>
        </p:txBody>
      </p:sp>
      <p:sp>
        <p:nvSpPr>
          <p:cNvPr id="11" name="Speech Bubble: Rectangle with Corners Rounded 10">
            <a:extLst>
              <a:ext uri="{FF2B5EF4-FFF2-40B4-BE49-F238E27FC236}">
                <a16:creationId xmlns:a16="http://schemas.microsoft.com/office/drawing/2014/main" id="{43324688-205A-4149-8BD1-70A50D8C46B2}"/>
              </a:ext>
            </a:extLst>
          </p:cNvPr>
          <p:cNvSpPr/>
          <p:nvPr/>
        </p:nvSpPr>
        <p:spPr>
          <a:xfrm>
            <a:off x="3309665" y="5423052"/>
            <a:ext cx="2251494" cy="1187741"/>
          </a:xfrm>
          <a:prstGeom prst="wedgeRoundRectCallou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dirty="0">
              <a:solidFill>
                <a:srgbClr val="000000"/>
              </a:solidFill>
              <a:cs typeface="Calibri"/>
            </a:endParaRPr>
          </a:p>
        </p:txBody>
      </p:sp>
      <p:sp>
        <p:nvSpPr>
          <p:cNvPr id="12" name="Speech Bubble: Rectangle with Corners Rounded 11">
            <a:extLst>
              <a:ext uri="{FF2B5EF4-FFF2-40B4-BE49-F238E27FC236}">
                <a16:creationId xmlns:a16="http://schemas.microsoft.com/office/drawing/2014/main" id="{F233043A-EAA4-434B-983B-D69856997148}"/>
              </a:ext>
            </a:extLst>
          </p:cNvPr>
          <p:cNvSpPr/>
          <p:nvPr/>
        </p:nvSpPr>
        <p:spPr>
          <a:xfrm>
            <a:off x="6688344" y="5423051"/>
            <a:ext cx="2251494" cy="1187741"/>
          </a:xfrm>
          <a:prstGeom prst="wedgeRoundRectCallou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dirty="0">
              <a:solidFill>
                <a:srgbClr val="000000"/>
              </a:solidFill>
              <a:cs typeface="Calibri"/>
            </a:endParaRPr>
          </a:p>
        </p:txBody>
      </p:sp>
      <p:sp>
        <p:nvSpPr>
          <p:cNvPr id="13" name="Speech Bubble: Rectangle with Corners Rounded 12">
            <a:extLst>
              <a:ext uri="{FF2B5EF4-FFF2-40B4-BE49-F238E27FC236}">
                <a16:creationId xmlns:a16="http://schemas.microsoft.com/office/drawing/2014/main" id="{DA4AD28D-9F3A-4E54-A328-37D18FEE94C7}"/>
              </a:ext>
            </a:extLst>
          </p:cNvPr>
          <p:cNvSpPr/>
          <p:nvPr/>
        </p:nvSpPr>
        <p:spPr>
          <a:xfrm>
            <a:off x="9319400" y="2403805"/>
            <a:ext cx="2251494" cy="1187741"/>
          </a:xfrm>
          <a:prstGeom prst="wedgeRoundRectCallou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dirty="0">
              <a:solidFill>
                <a:srgbClr val="000000"/>
              </a:solidFill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577282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DCFE445451AA643A9561EE029140A06" ma:contentTypeVersion="8" ma:contentTypeDescription="Create a new document." ma:contentTypeScope="" ma:versionID="1416a567d110e0667bf08daa2e6c7e63">
  <xsd:schema xmlns:xsd="http://www.w3.org/2001/XMLSchema" xmlns:xs="http://www.w3.org/2001/XMLSchema" xmlns:p="http://schemas.microsoft.com/office/2006/metadata/properties" xmlns:ns2="3fce9e6b-aba6-4501-b06d-cd7538decd95" xmlns:ns3="ed01405d-33fc-4bb1-a952-752240f8be16" targetNamespace="http://schemas.microsoft.com/office/2006/metadata/properties" ma:root="true" ma:fieldsID="e4f32228b6c8f5e4f0f0ba34067e17b0" ns2:_="" ns3:_="">
    <xsd:import namespace="3fce9e6b-aba6-4501-b06d-cd7538decd95"/>
    <xsd:import namespace="ed01405d-33fc-4bb1-a952-752240f8be1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Location" minOccurs="0"/>
                <xsd:element ref="ns2:MediaServiceAutoTags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fce9e6b-aba6-4501-b06d-cd7538decd9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d01405d-33fc-4bb1-a952-752240f8be16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21E9062-899B-4817-A71D-CFFD8E89D14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31EE462-A2C0-4D71-804E-6D09A79B6F96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9E0DDB6B-A546-4CC5-903D-E57725499EA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fce9e6b-aba6-4501-b06d-cd7538decd95"/>
    <ds:schemaRef ds:uri="ed01405d-33fc-4bb1-a952-752240f8be1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Widescreen</PresentationFormat>
  <Slides>5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Officer Interviews: Results Template</vt:lpstr>
      <vt:lpstr>Sample</vt:lpstr>
      <vt:lpstr>Topic Guide</vt:lpstr>
      <vt:lpstr>Summary Themes &amp; Insights</vt:lpstr>
      <vt:lpstr>Direct Quotes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Case Audit</dc:title>
  <dc:creator>Murray, Laura</dc:creator>
  <cp:revision>47</cp:revision>
  <dcterms:created xsi:type="dcterms:W3CDTF">2019-04-05T15:38:30Z</dcterms:created>
  <dcterms:modified xsi:type="dcterms:W3CDTF">2019-10-18T13:36:41Z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0x0101003DCFE445451AA643A9561EE029140A06</vt:lpwstr>
  </property>
  <property fmtid="{D5CDD505-2E9C-101B-9397-08002B2CF9AE}" pid="3" name="AuthorIds_UIVersion_512">
    <vt:lpwstr>10</vt:lpwstr>
  </property>
  <property fmtid="{D5CDD505-2E9C-101B-9397-08002B2CF9AE}" pid="4" name="AuthorIds_UIVersion_1024">
    <vt:lpwstr>10</vt:lpwstr>
  </property>
  <property fmtid="{D5CDD505-2E9C-101B-9397-08002B2CF9AE}" pid="5" name="AuthorIds_UIVersion_1536">
    <vt:lpwstr>10</vt:lpwstr>
  </property>
  <property fmtid="{D5CDD505-2E9C-101B-9397-08002B2CF9AE}" pid="6" name="AuthorIds_UIVersion_7168">
    <vt:lpwstr>10</vt:lpwstr>
  </property>
  <property fmtid="{D5CDD505-2E9C-101B-9397-08002B2CF9AE}" pid="7" name="AuthorIds_UIVersion_7680">
    <vt:lpwstr>10</vt:lpwstr>
  </property>
</Properties>
</file>