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23"/>
  </p:notesMasterIdLst>
  <p:handoutMasterIdLst>
    <p:handoutMasterId r:id="rId24"/>
  </p:handoutMasterIdLst>
  <p:sldIdLst>
    <p:sldId id="274" r:id="rId5"/>
    <p:sldId id="292" r:id="rId6"/>
    <p:sldId id="301" r:id="rId7"/>
    <p:sldId id="306" r:id="rId8"/>
    <p:sldId id="302" r:id="rId9"/>
    <p:sldId id="305" r:id="rId10"/>
    <p:sldId id="303" r:id="rId11"/>
    <p:sldId id="308" r:id="rId12"/>
    <p:sldId id="309" r:id="rId13"/>
    <p:sldId id="310" r:id="rId14"/>
    <p:sldId id="311" r:id="rId15"/>
    <p:sldId id="312" r:id="rId16"/>
    <p:sldId id="307" r:id="rId17"/>
    <p:sldId id="313" r:id="rId18"/>
    <p:sldId id="304" r:id="rId19"/>
    <p:sldId id="314" r:id="rId20"/>
    <p:sldId id="315" r:id="rId21"/>
    <p:sldId id="299" r:id="rId22"/>
  </p:sldIdLst>
  <p:sldSz cx="12192000" cy="6858000"/>
  <p:notesSz cx="6858000" cy="9144000"/>
  <p:embeddedFontLst>
    <p:embeddedFont>
      <p:font typeface="Calibri" panose="020F0502020204030204" pitchFamily="34" charset="0"/>
      <p:regular r:id="rId25"/>
      <p:bold r:id="rId26"/>
      <p:italic r:id="rId27"/>
      <p:boldItalic r:id="rId28"/>
    </p:embeddedFont>
    <p:embeddedFont>
      <p:font typeface="Museo 500" panose="02000000000000000000" charset="0"/>
      <p:regular r:id="rId29"/>
      <p:italic r:id="rId30"/>
    </p:embeddedFont>
    <p:embeddedFont>
      <p:font typeface="Museo Sans 500" panose="02000000000000000000" charset="0"/>
      <p:regular r:id="rId31"/>
      <p:italic r:id="rId3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99812EC-A52D-8A76-C049-2A3BE802A94E}" v="2" dt="2019-03-08T13:52:50.349"/>
    <p1510:client id="{13D9FE0D-61FC-2977-5AE6-DDD0D6846919}" v="1" dt="2019-03-04T13:45:36.052"/>
    <p1510:client id="{C5D6E857-F3E1-91E4-A273-2872A308D295}" v="80" dt="2019-03-04T11:53:43.41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handoutMaster" Target="handoutMasters/handoutMaster1.xml"/><Relationship Id="rId32" Type="http://schemas.openxmlformats.org/officeDocument/2006/relationships/font" Target="fonts/font8.fntdata"/><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notesMaster" Target="notesMasters/notesMaster1.xml"/><Relationship Id="rId28" Type="http://schemas.openxmlformats.org/officeDocument/2006/relationships/font" Target="fonts/font4.fntdata"/><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font" Target="fonts/font7.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font" Target="fonts/font6.fntdata"/><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e Smith" userId="S::joe.smith@crisis.org.uk::339c0dfa-b3e8-40d0-9156-d00e9ede1f4e" providerId="AD" clId="Web-{C542A789-9A1A-95E9-6392-4CC49DF6F65B}"/>
    <pc:docChg chg="modSld">
      <pc:chgData name="Joe Smith" userId="S::joe.smith@crisis.org.uk::339c0dfa-b3e8-40d0-9156-d00e9ede1f4e" providerId="AD" clId="Web-{C542A789-9A1A-95E9-6392-4CC49DF6F65B}" dt="2019-03-04T16:17:58.293" v="153"/>
      <pc:docMkLst>
        <pc:docMk/>
      </pc:docMkLst>
      <pc:sldChg chg="modSp modNotes">
        <pc:chgData name="Joe Smith" userId="S::joe.smith@crisis.org.uk::339c0dfa-b3e8-40d0-9156-d00e9ede1f4e" providerId="AD" clId="Web-{C542A789-9A1A-95E9-6392-4CC49DF6F65B}" dt="2019-03-04T16:17:58.293" v="153"/>
        <pc:sldMkLst>
          <pc:docMk/>
          <pc:sldMk cId="3148769602" sldId="298"/>
        </pc:sldMkLst>
        <pc:spChg chg="mod">
          <ac:chgData name="Joe Smith" userId="S::joe.smith@crisis.org.uk::339c0dfa-b3e8-40d0-9156-d00e9ede1f4e" providerId="AD" clId="Web-{C542A789-9A1A-95E9-6392-4CC49DF6F65B}" dt="2019-03-04T16:14:58.233" v="151" actId="20577"/>
          <ac:spMkLst>
            <pc:docMk/>
            <pc:sldMk cId="3148769602" sldId="298"/>
            <ac:spMk id="102" creationId="{00000000-0000-0000-0000-000000000000}"/>
          </ac:spMkLst>
        </pc:spChg>
      </pc:sldChg>
    </pc:docChg>
  </pc:docChgLst>
  <pc:docChgLst>
    <pc:chgData clId="Web-{D4EC8EC4-919C-C6D7-417A-A2AA85A65F90}"/>
    <pc:docChg chg="addSld">
      <pc:chgData name="" userId="" providerId="" clId="Web-{D4EC8EC4-919C-C6D7-417A-A2AA85A65F90}" dt="2019-03-03T22:27:29.435" v="8"/>
      <pc:docMkLst>
        <pc:docMk/>
      </pc:docMkLst>
      <pc:sldChg chg="add">
        <pc:chgData name="" userId="" providerId="" clId="Web-{D4EC8EC4-919C-C6D7-417A-A2AA85A65F90}" dt="2019-03-03T22:27:28.326" v="0"/>
        <pc:sldMkLst>
          <pc:docMk/>
          <pc:sldMk cId="2039137479" sldId="284"/>
        </pc:sldMkLst>
      </pc:sldChg>
      <pc:sldChg chg="add">
        <pc:chgData name="" userId="" providerId="" clId="Web-{D4EC8EC4-919C-C6D7-417A-A2AA85A65F90}" dt="2019-03-03T22:27:28.372" v="1"/>
        <pc:sldMkLst>
          <pc:docMk/>
          <pc:sldMk cId="1672722755" sldId="285"/>
        </pc:sldMkLst>
      </pc:sldChg>
      <pc:sldChg chg="add">
        <pc:chgData name="" userId="" providerId="" clId="Web-{D4EC8EC4-919C-C6D7-417A-A2AA85A65F90}" dt="2019-03-03T22:27:28.544" v="2"/>
        <pc:sldMkLst>
          <pc:docMk/>
          <pc:sldMk cId="1522208033" sldId="286"/>
        </pc:sldMkLst>
      </pc:sldChg>
      <pc:sldChg chg="add">
        <pc:chgData name="" userId="" providerId="" clId="Web-{D4EC8EC4-919C-C6D7-417A-A2AA85A65F90}" dt="2019-03-03T22:27:28.622" v="3"/>
        <pc:sldMkLst>
          <pc:docMk/>
          <pc:sldMk cId="1521686134" sldId="287"/>
        </pc:sldMkLst>
      </pc:sldChg>
      <pc:sldChg chg="add">
        <pc:chgData name="" userId="" providerId="" clId="Web-{D4EC8EC4-919C-C6D7-417A-A2AA85A65F90}" dt="2019-03-03T22:27:29.154" v="4"/>
        <pc:sldMkLst>
          <pc:docMk/>
          <pc:sldMk cId="3652906149" sldId="288"/>
        </pc:sldMkLst>
      </pc:sldChg>
      <pc:sldChg chg="add">
        <pc:chgData name="" userId="" providerId="" clId="Web-{D4EC8EC4-919C-C6D7-417A-A2AA85A65F90}" dt="2019-03-03T22:27:29.279" v="5"/>
        <pc:sldMkLst>
          <pc:docMk/>
          <pc:sldMk cId="3870550956" sldId="289"/>
        </pc:sldMkLst>
      </pc:sldChg>
      <pc:sldChg chg="add">
        <pc:chgData name="" userId="" providerId="" clId="Web-{D4EC8EC4-919C-C6D7-417A-A2AA85A65F90}" dt="2019-03-03T22:27:29.341" v="6"/>
        <pc:sldMkLst>
          <pc:docMk/>
          <pc:sldMk cId="561079813" sldId="290"/>
        </pc:sldMkLst>
      </pc:sldChg>
      <pc:sldChg chg="add">
        <pc:chgData name="" userId="" providerId="" clId="Web-{D4EC8EC4-919C-C6D7-417A-A2AA85A65F90}" dt="2019-03-03T22:27:29.388" v="7"/>
        <pc:sldMkLst>
          <pc:docMk/>
          <pc:sldMk cId="4010487437" sldId="291"/>
        </pc:sldMkLst>
      </pc:sldChg>
      <pc:sldChg chg="add">
        <pc:chgData name="" userId="" providerId="" clId="Web-{D4EC8EC4-919C-C6D7-417A-A2AA85A65F90}" dt="2019-03-03T22:27:29.435" v="8"/>
        <pc:sldMkLst>
          <pc:docMk/>
          <pc:sldMk cId="3581346134" sldId="292"/>
        </pc:sldMkLst>
      </pc:sldChg>
    </pc:docChg>
  </pc:docChgLst>
  <pc:docChgLst>
    <pc:chgData name="Joe Smith" userId="S::joe.smith@crisis.org.uk::339c0dfa-b3e8-40d0-9156-d00e9ede1f4e" providerId="AD" clId="Web-{7FA23A71-E580-E1F3-5D5F-82A1ED26B4E9}"/>
    <pc:docChg chg="delSld">
      <pc:chgData name="Joe Smith" userId="S::joe.smith@crisis.org.uk::339c0dfa-b3e8-40d0-9156-d00e9ede1f4e" providerId="AD" clId="Web-{7FA23A71-E580-E1F3-5D5F-82A1ED26B4E9}" dt="2018-11-22T11:38:46.860" v="0"/>
      <pc:docMkLst>
        <pc:docMk/>
      </pc:docMkLst>
      <pc:sldChg chg="del">
        <pc:chgData name="Joe Smith" userId="S::joe.smith@crisis.org.uk::339c0dfa-b3e8-40d0-9156-d00e9ede1f4e" providerId="AD" clId="Web-{7FA23A71-E580-E1F3-5D5F-82A1ED26B4E9}" dt="2018-11-22T11:38:46.860" v="0"/>
        <pc:sldMkLst>
          <pc:docMk/>
          <pc:sldMk cId="3813185993" sldId="270"/>
        </pc:sldMkLst>
      </pc:sldChg>
    </pc:docChg>
  </pc:docChgLst>
  <pc:docChgLst>
    <pc:chgData name="Joe Smith" userId="S::joe.smith@crisis.org.uk::339c0dfa-b3e8-40d0-9156-d00e9ede1f4e" providerId="AD" clId="Web-{A18A5BB6-7500-C4A0-B5D0-89E12A223F7B}"/>
    <pc:docChg chg="modSld">
      <pc:chgData name="Joe Smith" userId="S::joe.smith@crisis.org.uk::339c0dfa-b3e8-40d0-9156-d00e9ede1f4e" providerId="AD" clId="Web-{A18A5BB6-7500-C4A0-B5D0-89E12A223F7B}" dt="2019-03-03T22:25:53.454" v="8"/>
      <pc:docMkLst>
        <pc:docMk/>
      </pc:docMkLst>
      <pc:sldChg chg="modNotes">
        <pc:chgData name="Joe Smith" userId="S::joe.smith@crisis.org.uk::339c0dfa-b3e8-40d0-9156-d00e9ede1f4e" providerId="AD" clId="Web-{A18A5BB6-7500-C4A0-B5D0-89E12A223F7B}" dt="2019-03-03T22:25:53.454" v="8"/>
        <pc:sldMkLst>
          <pc:docMk/>
          <pc:sldMk cId="1353577201" sldId="274"/>
        </pc:sldMkLst>
      </pc:sldChg>
    </pc:docChg>
  </pc:docChgLst>
  <pc:docChgLst>
    <pc:chgData name="Joe Smith" userId="S::joe.smith@crisis.org.uk::339c0dfa-b3e8-40d0-9156-d00e9ede1f4e" providerId="AD" clId="Web-{32E6D194-CF00-EA2F-496C-7573D895330C}"/>
    <pc:docChg chg="delSld modSld">
      <pc:chgData name="Joe Smith" userId="S::joe.smith@crisis.org.uk::339c0dfa-b3e8-40d0-9156-d00e9ede1f4e" providerId="AD" clId="Web-{32E6D194-CF00-EA2F-496C-7573D895330C}" dt="2018-11-29T13:29:49.206" v="8" actId="14100"/>
      <pc:docMkLst>
        <pc:docMk/>
      </pc:docMkLst>
      <pc:sldChg chg="del">
        <pc:chgData name="Joe Smith" userId="S::joe.smith@crisis.org.uk::339c0dfa-b3e8-40d0-9156-d00e9ede1f4e" providerId="AD" clId="Web-{32E6D194-CF00-EA2F-496C-7573D895330C}" dt="2018-11-29T13:28:04.161" v="2"/>
        <pc:sldMkLst>
          <pc:docMk/>
          <pc:sldMk cId="3493862784" sldId="258"/>
        </pc:sldMkLst>
      </pc:sldChg>
      <pc:sldChg chg="del">
        <pc:chgData name="Joe Smith" userId="S::joe.smith@crisis.org.uk::339c0dfa-b3e8-40d0-9156-d00e9ede1f4e" providerId="AD" clId="Web-{32E6D194-CF00-EA2F-496C-7573D895330C}" dt="2018-11-29T13:29:40.410" v="4"/>
        <pc:sldMkLst>
          <pc:docMk/>
          <pc:sldMk cId="3307198454" sldId="269"/>
        </pc:sldMkLst>
      </pc:sldChg>
      <pc:sldChg chg="del">
        <pc:chgData name="Joe Smith" userId="S::joe.smith@crisis.org.uk::339c0dfa-b3e8-40d0-9156-d00e9ede1f4e" providerId="AD" clId="Web-{32E6D194-CF00-EA2F-496C-7573D895330C}" dt="2018-11-29T13:29:40.410" v="5"/>
        <pc:sldMkLst>
          <pc:docMk/>
          <pc:sldMk cId="463778045" sldId="270"/>
        </pc:sldMkLst>
      </pc:sldChg>
      <pc:sldChg chg="del">
        <pc:chgData name="Joe Smith" userId="S::joe.smith@crisis.org.uk::339c0dfa-b3e8-40d0-9156-d00e9ede1f4e" providerId="AD" clId="Web-{32E6D194-CF00-EA2F-496C-7573D895330C}" dt="2018-11-29T13:29:04.879" v="3"/>
        <pc:sldMkLst>
          <pc:docMk/>
          <pc:sldMk cId="2698435553" sldId="271"/>
        </pc:sldMkLst>
      </pc:sldChg>
      <pc:sldChg chg="modSp">
        <pc:chgData name="Joe Smith" userId="S::joe.smith@crisis.org.uk::339c0dfa-b3e8-40d0-9156-d00e9ede1f4e" providerId="AD" clId="Web-{32E6D194-CF00-EA2F-496C-7573D895330C}" dt="2018-11-29T13:29:49.206" v="8" actId="14100"/>
        <pc:sldMkLst>
          <pc:docMk/>
          <pc:sldMk cId="1788366346" sldId="272"/>
        </pc:sldMkLst>
        <pc:spChg chg="mod">
          <ac:chgData name="Joe Smith" userId="S::joe.smith@crisis.org.uk::339c0dfa-b3e8-40d0-9156-d00e9ede1f4e" providerId="AD" clId="Web-{32E6D194-CF00-EA2F-496C-7573D895330C}" dt="2018-11-29T13:29:49.097" v="6" actId="14100"/>
          <ac:spMkLst>
            <pc:docMk/>
            <pc:sldMk cId="1788366346" sldId="272"/>
            <ac:spMk id="13" creationId="{3337E4AF-4430-477A-B358-C70688C90A90}"/>
          </ac:spMkLst>
        </pc:spChg>
        <pc:spChg chg="mod">
          <ac:chgData name="Joe Smith" userId="S::joe.smith@crisis.org.uk::339c0dfa-b3e8-40d0-9156-d00e9ede1f4e" providerId="AD" clId="Web-{32E6D194-CF00-EA2F-496C-7573D895330C}" dt="2018-11-29T13:29:49.144" v="7" actId="14100"/>
          <ac:spMkLst>
            <pc:docMk/>
            <pc:sldMk cId="1788366346" sldId="272"/>
            <ac:spMk id="14" creationId="{5255A6F5-37DC-4B55-A139-4FA77DBDCCF5}"/>
          </ac:spMkLst>
        </pc:spChg>
        <pc:spChg chg="mod">
          <ac:chgData name="Joe Smith" userId="S::joe.smith@crisis.org.uk::339c0dfa-b3e8-40d0-9156-d00e9ede1f4e" providerId="AD" clId="Web-{32E6D194-CF00-EA2F-496C-7573D895330C}" dt="2018-11-29T13:29:49.206" v="8" actId="14100"/>
          <ac:spMkLst>
            <pc:docMk/>
            <pc:sldMk cId="1788366346" sldId="272"/>
            <ac:spMk id="15" creationId="{D3ABBAE8-E038-4B9F-8E12-B2066A0FF91C}"/>
          </ac:spMkLst>
        </pc:spChg>
      </pc:sldChg>
      <pc:sldChg chg="del">
        <pc:chgData name="Joe Smith" userId="S::joe.smith@crisis.org.uk::339c0dfa-b3e8-40d0-9156-d00e9ede1f4e" providerId="AD" clId="Web-{32E6D194-CF00-EA2F-496C-7573D895330C}" dt="2018-11-29T13:28:04.161" v="0"/>
        <pc:sldMkLst>
          <pc:docMk/>
          <pc:sldMk cId="892981991" sldId="273"/>
        </pc:sldMkLst>
      </pc:sldChg>
      <pc:sldChg chg="del">
        <pc:chgData name="Joe Smith" userId="S::joe.smith@crisis.org.uk::339c0dfa-b3e8-40d0-9156-d00e9ede1f4e" providerId="AD" clId="Web-{32E6D194-CF00-EA2F-496C-7573D895330C}" dt="2018-11-29T13:28:04.161" v="1"/>
        <pc:sldMkLst>
          <pc:docMk/>
          <pc:sldMk cId="16604443" sldId="274"/>
        </pc:sldMkLst>
      </pc:sldChg>
    </pc:docChg>
  </pc:docChgLst>
  <pc:docChgLst>
    <pc:chgData name="Joe Smith" userId="S::joe.smith@crisis.org.uk::339c0dfa-b3e8-40d0-9156-d00e9ede1f4e" providerId="AD" clId="Web-{1E592370-C7D6-80B3-0EAA-A262B859BAFF}"/>
    <pc:docChg chg="sldOrd">
      <pc:chgData name="Joe Smith" userId="S::joe.smith@crisis.org.uk::339c0dfa-b3e8-40d0-9156-d00e9ede1f4e" providerId="AD" clId="Web-{1E592370-C7D6-80B3-0EAA-A262B859BAFF}" dt="2019-03-03T22:45:45.893" v="0"/>
      <pc:docMkLst>
        <pc:docMk/>
      </pc:docMkLst>
      <pc:sldChg chg="ord">
        <pc:chgData name="Joe Smith" userId="S::joe.smith@crisis.org.uk::339c0dfa-b3e8-40d0-9156-d00e9ede1f4e" providerId="AD" clId="Web-{1E592370-C7D6-80B3-0EAA-A262B859BAFF}" dt="2019-03-03T22:45:45.893" v="0"/>
        <pc:sldMkLst>
          <pc:docMk/>
          <pc:sldMk cId="5104955" sldId="293"/>
        </pc:sldMkLst>
      </pc:sldChg>
    </pc:docChg>
  </pc:docChgLst>
  <pc:docChgLst>
    <pc:chgData clId="Web-{A18A5BB6-7500-C4A0-B5D0-89E12A223F7B}"/>
    <pc:docChg chg="modSld">
      <pc:chgData name="" userId="" providerId="" clId="Web-{A18A5BB6-7500-C4A0-B5D0-89E12A223F7B}" dt="2019-03-03T22:22:17.174" v="0"/>
      <pc:docMkLst>
        <pc:docMk/>
      </pc:docMkLst>
      <pc:sldChg chg="modNotes">
        <pc:chgData name="" userId="" providerId="" clId="Web-{A18A5BB6-7500-C4A0-B5D0-89E12A223F7B}" dt="2019-03-03T22:22:17.174" v="0"/>
        <pc:sldMkLst>
          <pc:docMk/>
          <pc:sldMk cId="1353577201" sldId="274"/>
        </pc:sldMkLst>
      </pc:sldChg>
    </pc:docChg>
  </pc:docChgLst>
  <pc:docChgLst>
    <pc:chgData clId="Web-{EB91B88C-F8F4-E616-72A4-A956C9DF7AE3}"/>
    <pc:docChg chg="addSld">
      <pc:chgData name="" userId="" providerId="" clId="Web-{EB91B88C-F8F4-E616-72A4-A956C9DF7AE3}" dt="2019-01-23T10:51:09.044" v="0"/>
      <pc:docMkLst>
        <pc:docMk/>
      </pc:docMkLst>
      <pc:sldChg chg="add">
        <pc:chgData name="" userId="" providerId="" clId="Web-{EB91B88C-F8F4-E616-72A4-A956C9DF7AE3}" dt="2019-01-23T10:51:09.044" v="0"/>
        <pc:sldMkLst>
          <pc:docMk/>
          <pc:sldMk cId="3387054761" sldId="273"/>
        </pc:sldMkLst>
      </pc:sldChg>
      <pc:sldMasterChg chg="addSldLayout">
        <pc:chgData name="" userId="" providerId="" clId="Web-{EB91B88C-F8F4-E616-72A4-A956C9DF7AE3}" dt="2019-01-23T10:51:09.044" v="0"/>
        <pc:sldMasterMkLst>
          <pc:docMk/>
          <pc:sldMasterMk cId="2352207254" sldId="2147483648"/>
        </pc:sldMasterMkLst>
        <pc:sldLayoutChg chg="add">
          <pc:chgData name="" userId="" providerId="" clId="Web-{EB91B88C-F8F4-E616-72A4-A956C9DF7AE3}" dt="2019-01-23T10:51:09.044" v="0"/>
          <pc:sldLayoutMkLst>
            <pc:docMk/>
            <pc:sldMasterMk cId="2352207254" sldId="2147483648"/>
            <pc:sldLayoutMk cId="2928727952" sldId="2147483665"/>
          </pc:sldLayoutMkLst>
        </pc:sldLayoutChg>
      </pc:sldMasterChg>
    </pc:docChg>
  </pc:docChgLst>
  <pc:docChgLst>
    <pc:chgData name="Joe Smith" userId="S::joe.smith@crisis.org.uk::339c0dfa-b3e8-40d0-9156-d00e9ede1f4e" providerId="AD" clId="Web-{10378ED6-F1BD-69FC-7EF7-FD97363F7C43}"/>
    <pc:docChg chg="modSld">
      <pc:chgData name="Joe Smith" userId="S::joe.smith@crisis.org.uk::339c0dfa-b3e8-40d0-9156-d00e9ede1f4e" providerId="AD" clId="Web-{10378ED6-F1BD-69FC-7EF7-FD97363F7C43}" dt="2019-01-23T15:02:04.858" v="172" actId="20577"/>
      <pc:docMkLst>
        <pc:docMk/>
      </pc:docMkLst>
      <pc:sldChg chg="addSp modSp">
        <pc:chgData name="Joe Smith" userId="S::joe.smith@crisis.org.uk::339c0dfa-b3e8-40d0-9156-d00e9ede1f4e" providerId="AD" clId="Web-{10378ED6-F1BD-69FC-7EF7-FD97363F7C43}" dt="2019-01-23T15:02:04.858" v="172" actId="20577"/>
        <pc:sldMkLst>
          <pc:docMk/>
          <pc:sldMk cId="2980978254" sldId="283"/>
        </pc:sldMkLst>
        <pc:spChg chg="add mod">
          <ac:chgData name="Joe Smith" userId="S::joe.smith@crisis.org.uk::339c0dfa-b3e8-40d0-9156-d00e9ede1f4e" providerId="AD" clId="Web-{10378ED6-F1BD-69FC-7EF7-FD97363F7C43}" dt="2019-01-23T15:02:04.858" v="172" actId="20577"/>
          <ac:spMkLst>
            <pc:docMk/>
            <pc:sldMk cId="2980978254" sldId="283"/>
            <ac:spMk id="8" creationId="{708B66DB-3F4C-465E-9EFE-19A64F1A2022}"/>
          </ac:spMkLst>
        </pc:spChg>
        <pc:spChg chg="mod">
          <ac:chgData name="Joe Smith" userId="S::joe.smith@crisis.org.uk::339c0dfa-b3e8-40d0-9156-d00e9ede1f4e" providerId="AD" clId="Web-{10378ED6-F1BD-69FC-7EF7-FD97363F7C43}" dt="2019-01-23T14:58:50.529" v="161"/>
          <ac:spMkLst>
            <pc:docMk/>
            <pc:sldMk cId="2980978254" sldId="283"/>
            <ac:spMk id="25" creationId="{1046BB85-39F4-4CA2-88AA-708CDC1FFF42}"/>
          </ac:spMkLst>
        </pc:spChg>
        <pc:spChg chg="mod">
          <ac:chgData name="Joe Smith" userId="S::joe.smith@crisis.org.uk::339c0dfa-b3e8-40d0-9156-d00e9ede1f4e" providerId="AD" clId="Web-{10378ED6-F1BD-69FC-7EF7-FD97363F7C43}" dt="2019-01-23T14:59:53.686" v="165" actId="20577"/>
          <ac:spMkLst>
            <pc:docMk/>
            <pc:sldMk cId="2980978254" sldId="283"/>
            <ac:spMk id="26" creationId="{23562DCD-5FE8-4F29-9BAF-21ACA157E819}"/>
          </ac:spMkLst>
        </pc:spChg>
      </pc:sldChg>
    </pc:docChg>
  </pc:docChgLst>
  <pc:docChgLst>
    <pc:chgData name="Joe Smith" userId="S::joe.smith@crisis.org.uk::339c0dfa-b3e8-40d0-9156-d00e9ede1f4e" providerId="AD" clId="Web-{F99812EC-A52D-8A76-C049-2A3BE802A94E}"/>
    <pc:docChg chg="addSld delSld modSld sldOrd">
      <pc:chgData name="Joe Smith" userId="S::joe.smith@crisis.org.uk::339c0dfa-b3e8-40d0-9156-d00e9ede1f4e" providerId="AD" clId="Web-{F99812EC-A52D-8A76-C049-2A3BE802A94E}" dt="2019-03-08T14:04:35.285" v="1888" actId="20577"/>
      <pc:docMkLst>
        <pc:docMk/>
      </pc:docMkLst>
      <pc:sldChg chg="del">
        <pc:chgData name="Joe Smith" userId="S::joe.smith@crisis.org.uk::339c0dfa-b3e8-40d0-9156-d00e9ede1f4e" providerId="AD" clId="Web-{F99812EC-A52D-8A76-C049-2A3BE802A94E}" dt="2019-03-08T14:03:08.269" v="1872"/>
        <pc:sldMkLst>
          <pc:docMk/>
          <pc:sldMk cId="1788366346" sldId="272"/>
        </pc:sldMkLst>
      </pc:sldChg>
      <pc:sldChg chg="del">
        <pc:chgData name="Joe Smith" userId="S::joe.smith@crisis.org.uk::339c0dfa-b3e8-40d0-9156-d00e9ede1f4e" providerId="AD" clId="Web-{F99812EC-A52D-8A76-C049-2A3BE802A94E}" dt="2019-03-08T14:03:08.269" v="1871"/>
        <pc:sldMkLst>
          <pc:docMk/>
          <pc:sldMk cId="3387054761" sldId="273"/>
        </pc:sldMkLst>
      </pc:sldChg>
      <pc:sldChg chg="addSp delSp modSp">
        <pc:chgData name="Joe Smith" userId="S::joe.smith@crisis.org.uk::339c0dfa-b3e8-40d0-9156-d00e9ede1f4e" providerId="AD" clId="Web-{F99812EC-A52D-8A76-C049-2A3BE802A94E}" dt="2019-03-08T14:04:35.285" v="1888" actId="20577"/>
        <pc:sldMkLst>
          <pc:docMk/>
          <pc:sldMk cId="1353577201" sldId="274"/>
        </pc:sldMkLst>
        <pc:spChg chg="del">
          <ac:chgData name="Joe Smith" userId="S::joe.smith@crisis.org.uk::339c0dfa-b3e8-40d0-9156-d00e9ede1f4e" providerId="AD" clId="Web-{F99812EC-A52D-8A76-C049-2A3BE802A94E}" dt="2019-03-08T13:04:57.792" v="8"/>
          <ac:spMkLst>
            <pc:docMk/>
            <pc:sldMk cId="1353577201" sldId="274"/>
            <ac:spMk id="2" creationId="{74EC6C79-E262-4709-A524-896780B6D139}"/>
          </ac:spMkLst>
        </pc:spChg>
        <pc:spChg chg="add mod">
          <ac:chgData name="Joe Smith" userId="S::joe.smith@crisis.org.uk::339c0dfa-b3e8-40d0-9156-d00e9ede1f4e" providerId="AD" clId="Web-{F99812EC-A52D-8A76-C049-2A3BE802A94E}" dt="2019-03-08T14:04:35.285" v="1888" actId="20577"/>
          <ac:spMkLst>
            <pc:docMk/>
            <pc:sldMk cId="1353577201" sldId="274"/>
            <ac:spMk id="4" creationId="{9E111C50-D11A-40FD-91B5-A2EC49332A20}"/>
          </ac:spMkLst>
        </pc:spChg>
        <pc:spChg chg="mod">
          <ac:chgData name="Joe Smith" userId="S::joe.smith@crisis.org.uk::339c0dfa-b3e8-40d0-9156-d00e9ede1f4e" providerId="AD" clId="Web-{F99812EC-A52D-8A76-C049-2A3BE802A94E}" dt="2019-03-08T13:29:07.477" v="942" actId="20577"/>
          <ac:spMkLst>
            <pc:docMk/>
            <pc:sldMk cId="1353577201" sldId="274"/>
            <ac:spMk id="5" creationId="{3D286FB8-64DD-420F-923B-F09E111D9DBE}"/>
          </ac:spMkLst>
        </pc:spChg>
      </pc:sldChg>
      <pc:sldChg chg="del">
        <pc:chgData name="Joe Smith" userId="S::joe.smith@crisis.org.uk::339c0dfa-b3e8-40d0-9156-d00e9ede1f4e" providerId="AD" clId="Web-{F99812EC-A52D-8A76-C049-2A3BE802A94E}" dt="2019-03-08T14:03:08.269" v="1870"/>
        <pc:sldMkLst>
          <pc:docMk/>
          <pc:sldMk cId="2980978254" sldId="283"/>
        </pc:sldMkLst>
      </pc:sldChg>
      <pc:sldChg chg="del">
        <pc:chgData name="Joe Smith" userId="S::joe.smith@crisis.org.uk::339c0dfa-b3e8-40d0-9156-d00e9ede1f4e" providerId="AD" clId="Web-{F99812EC-A52D-8A76-C049-2A3BE802A94E}" dt="2019-03-08T14:03:08.269" v="1873"/>
        <pc:sldMkLst>
          <pc:docMk/>
          <pc:sldMk cId="3870550956" sldId="289"/>
        </pc:sldMkLst>
      </pc:sldChg>
      <pc:sldChg chg="addSp delSp modSp">
        <pc:chgData name="Joe Smith" userId="S::joe.smith@crisis.org.uk::339c0dfa-b3e8-40d0-9156-d00e9ede1f4e" providerId="AD" clId="Web-{F99812EC-A52D-8A76-C049-2A3BE802A94E}" dt="2019-03-08T14:02:08.988" v="1855"/>
        <pc:sldMkLst>
          <pc:docMk/>
          <pc:sldMk cId="3581346134" sldId="292"/>
        </pc:sldMkLst>
        <pc:spChg chg="del">
          <ac:chgData name="Joe Smith" userId="S::joe.smith@crisis.org.uk::339c0dfa-b3e8-40d0-9156-d00e9ede1f4e" providerId="AD" clId="Web-{F99812EC-A52D-8A76-C049-2A3BE802A94E}" dt="2019-03-08T13:05:49.042" v="24"/>
          <ac:spMkLst>
            <pc:docMk/>
            <pc:sldMk cId="3581346134" sldId="292"/>
            <ac:spMk id="4" creationId="{6D644E8D-5C4D-4870-91EF-8861C690CDC0}"/>
          </ac:spMkLst>
        </pc:spChg>
        <pc:spChg chg="del">
          <ac:chgData name="Joe Smith" userId="S::joe.smith@crisis.org.uk::339c0dfa-b3e8-40d0-9156-d00e9ede1f4e" providerId="AD" clId="Web-{F99812EC-A52D-8A76-C049-2A3BE802A94E}" dt="2019-03-08T13:05:49.042" v="22"/>
          <ac:spMkLst>
            <pc:docMk/>
            <pc:sldMk cId="3581346134" sldId="292"/>
            <ac:spMk id="5" creationId="{490EC683-4EF6-47A6-A7FD-20B8BFA527AF}"/>
          </ac:spMkLst>
        </pc:spChg>
        <pc:spChg chg="del">
          <ac:chgData name="Joe Smith" userId="S::joe.smith@crisis.org.uk::339c0dfa-b3e8-40d0-9156-d00e9ede1f4e" providerId="AD" clId="Web-{F99812EC-A52D-8A76-C049-2A3BE802A94E}" dt="2019-03-08T13:05:49.042" v="21"/>
          <ac:spMkLst>
            <pc:docMk/>
            <pc:sldMk cId="3581346134" sldId="292"/>
            <ac:spMk id="6" creationId="{C34D1198-2932-4E50-B1FA-7A3278539318}"/>
          </ac:spMkLst>
        </pc:spChg>
        <pc:spChg chg="mod">
          <ac:chgData name="Joe Smith" userId="S::joe.smith@crisis.org.uk::339c0dfa-b3e8-40d0-9156-d00e9ede1f4e" providerId="AD" clId="Web-{F99812EC-A52D-8A76-C049-2A3BE802A94E}" dt="2019-03-08T13:10:17.682" v="129" actId="20577"/>
          <ac:spMkLst>
            <pc:docMk/>
            <pc:sldMk cId="3581346134" sldId="292"/>
            <ac:spMk id="7" creationId="{00000000-0000-0000-0000-000000000000}"/>
          </ac:spMkLst>
        </pc:spChg>
        <pc:spChg chg="del">
          <ac:chgData name="Joe Smith" userId="S::joe.smith@crisis.org.uk::339c0dfa-b3e8-40d0-9156-d00e9ede1f4e" providerId="AD" clId="Web-{F99812EC-A52D-8A76-C049-2A3BE802A94E}" dt="2019-03-08T13:05:49.042" v="23"/>
          <ac:spMkLst>
            <pc:docMk/>
            <pc:sldMk cId="3581346134" sldId="292"/>
            <ac:spMk id="9" creationId="{42F2ADF4-BE5D-4154-93CE-1F614806F56F}"/>
          </ac:spMkLst>
        </pc:spChg>
        <pc:spChg chg="del">
          <ac:chgData name="Joe Smith" userId="S::joe.smith@crisis.org.uk::339c0dfa-b3e8-40d0-9156-d00e9ede1f4e" providerId="AD" clId="Web-{F99812EC-A52D-8A76-C049-2A3BE802A94E}" dt="2019-03-08T14:02:08.988" v="1855"/>
          <ac:spMkLst>
            <pc:docMk/>
            <pc:sldMk cId="3581346134" sldId="292"/>
            <ac:spMk id="12" creationId="{8B9911D9-5C70-450C-AAF2-32DE5CDE1F4F}"/>
          </ac:spMkLst>
        </pc:spChg>
        <pc:graphicFrameChg chg="add mod modGraphic">
          <ac:chgData name="Joe Smith" userId="S::joe.smith@crisis.org.uk::339c0dfa-b3e8-40d0-9156-d00e9ede1f4e" providerId="AD" clId="Web-{F99812EC-A52D-8A76-C049-2A3BE802A94E}" dt="2019-03-08T13:12:22.916" v="197"/>
          <ac:graphicFrameMkLst>
            <pc:docMk/>
            <pc:sldMk cId="3581346134" sldId="292"/>
            <ac:graphicFrameMk id="3" creationId="{38AA7E10-7F2F-437F-BBF2-48D402BC946A}"/>
          </ac:graphicFrameMkLst>
        </pc:graphicFrameChg>
      </pc:sldChg>
      <pc:sldChg chg="del">
        <pc:chgData name="Joe Smith" userId="S::joe.smith@crisis.org.uk::339c0dfa-b3e8-40d0-9156-d00e9ede1f4e" providerId="AD" clId="Web-{F99812EC-A52D-8A76-C049-2A3BE802A94E}" dt="2019-03-08T14:02:52.754" v="1868"/>
        <pc:sldMkLst>
          <pc:docMk/>
          <pc:sldMk cId="5104955" sldId="293"/>
        </pc:sldMkLst>
      </pc:sldChg>
      <pc:sldChg chg="del">
        <pc:chgData name="Joe Smith" userId="S::joe.smith@crisis.org.uk::339c0dfa-b3e8-40d0-9156-d00e9ede1f4e" providerId="AD" clId="Web-{F99812EC-A52D-8A76-C049-2A3BE802A94E}" dt="2019-03-08T14:02:52.738" v="1867"/>
        <pc:sldMkLst>
          <pc:docMk/>
          <pc:sldMk cId="1172985393" sldId="294"/>
        </pc:sldMkLst>
      </pc:sldChg>
      <pc:sldChg chg="del">
        <pc:chgData name="Joe Smith" userId="S::joe.smith@crisis.org.uk::339c0dfa-b3e8-40d0-9156-d00e9ede1f4e" providerId="AD" clId="Web-{F99812EC-A52D-8A76-C049-2A3BE802A94E}" dt="2019-03-08T14:02:52.738" v="1866"/>
        <pc:sldMkLst>
          <pc:docMk/>
          <pc:sldMk cId="3571104612" sldId="295"/>
        </pc:sldMkLst>
      </pc:sldChg>
      <pc:sldChg chg="del">
        <pc:chgData name="Joe Smith" userId="S::joe.smith@crisis.org.uk::339c0dfa-b3e8-40d0-9156-d00e9ede1f4e" providerId="AD" clId="Web-{F99812EC-A52D-8A76-C049-2A3BE802A94E}" dt="2019-03-08T14:02:52.738" v="1865"/>
        <pc:sldMkLst>
          <pc:docMk/>
          <pc:sldMk cId="1392742231" sldId="296"/>
        </pc:sldMkLst>
      </pc:sldChg>
      <pc:sldChg chg="del">
        <pc:chgData name="Joe Smith" userId="S::joe.smith@crisis.org.uk::339c0dfa-b3e8-40d0-9156-d00e9ede1f4e" providerId="AD" clId="Web-{F99812EC-A52D-8A76-C049-2A3BE802A94E}" dt="2019-03-08T14:02:52.738" v="1864"/>
        <pc:sldMkLst>
          <pc:docMk/>
          <pc:sldMk cId="1080047587" sldId="297"/>
        </pc:sldMkLst>
      </pc:sldChg>
      <pc:sldChg chg="del">
        <pc:chgData name="Joe Smith" userId="S::joe.smith@crisis.org.uk::339c0dfa-b3e8-40d0-9156-d00e9ede1f4e" providerId="AD" clId="Web-{F99812EC-A52D-8A76-C049-2A3BE802A94E}" dt="2019-03-08T14:02:52.738" v="1863"/>
        <pc:sldMkLst>
          <pc:docMk/>
          <pc:sldMk cId="3148769602" sldId="298"/>
        </pc:sldMkLst>
      </pc:sldChg>
      <pc:sldChg chg="add del replId">
        <pc:chgData name="Joe Smith" userId="S::joe.smith@crisis.org.uk::339c0dfa-b3e8-40d0-9156-d00e9ede1f4e" providerId="AD" clId="Web-{F99812EC-A52D-8A76-C049-2A3BE802A94E}" dt="2019-03-08T14:02:52.754" v="1869"/>
        <pc:sldMkLst>
          <pc:docMk/>
          <pc:sldMk cId="725885182" sldId="300"/>
        </pc:sldMkLst>
      </pc:sldChg>
      <pc:sldChg chg="addSp delSp modSp add ord replId">
        <pc:chgData name="Joe Smith" userId="S::joe.smith@crisis.org.uk::339c0dfa-b3e8-40d0-9156-d00e9ede1f4e" providerId="AD" clId="Web-{F99812EC-A52D-8A76-C049-2A3BE802A94E}" dt="2019-03-08T14:02:13.066" v="1856"/>
        <pc:sldMkLst>
          <pc:docMk/>
          <pc:sldMk cId="644800187" sldId="301"/>
        </pc:sldMkLst>
        <pc:spChg chg="add mod">
          <ac:chgData name="Joe Smith" userId="S::joe.smith@crisis.org.uk::339c0dfa-b3e8-40d0-9156-d00e9ede1f4e" providerId="AD" clId="Web-{F99812EC-A52D-8A76-C049-2A3BE802A94E}" dt="2019-03-08T13:15:21.994" v="315" actId="20577"/>
          <ac:spMkLst>
            <pc:docMk/>
            <pc:sldMk cId="644800187" sldId="301"/>
            <ac:spMk id="2" creationId="{4EBACC1A-5865-4AF1-ABF2-AD3D4D95DFE9}"/>
          </ac:spMkLst>
        </pc:spChg>
        <pc:spChg chg="mod">
          <ac:chgData name="Joe Smith" userId="S::joe.smith@crisis.org.uk::339c0dfa-b3e8-40d0-9156-d00e9ede1f4e" providerId="AD" clId="Web-{F99812EC-A52D-8A76-C049-2A3BE802A94E}" dt="2019-03-08T13:06:04.136" v="37" actId="20577"/>
          <ac:spMkLst>
            <pc:docMk/>
            <pc:sldMk cId="644800187" sldId="301"/>
            <ac:spMk id="7" creationId="{00000000-0000-0000-0000-000000000000}"/>
          </ac:spMkLst>
        </pc:spChg>
        <pc:spChg chg="del">
          <ac:chgData name="Joe Smith" userId="S::joe.smith@crisis.org.uk::339c0dfa-b3e8-40d0-9156-d00e9ede1f4e" providerId="AD" clId="Web-{F99812EC-A52D-8A76-C049-2A3BE802A94E}" dt="2019-03-08T14:02:13.066" v="1856"/>
          <ac:spMkLst>
            <pc:docMk/>
            <pc:sldMk cId="644800187" sldId="301"/>
            <ac:spMk id="12" creationId="{8B9911D9-5C70-450C-AAF2-32DE5CDE1F4F}"/>
          </ac:spMkLst>
        </pc:spChg>
      </pc:sldChg>
      <pc:sldChg chg="addSp delSp modSp add replId">
        <pc:chgData name="Joe Smith" userId="S::joe.smith@crisis.org.uk::339c0dfa-b3e8-40d0-9156-d00e9ede1f4e" providerId="AD" clId="Web-{F99812EC-A52D-8A76-C049-2A3BE802A94E}" dt="2019-03-08T14:02:17.941" v="1857"/>
        <pc:sldMkLst>
          <pc:docMk/>
          <pc:sldMk cId="818492838" sldId="302"/>
        </pc:sldMkLst>
        <pc:spChg chg="add mod">
          <ac:chgData name="Joe Smith" userId="S::joe.smith@crisis.org.uk::339c0dfa-b3e8-40d0-9156-d00e9ede1f4e" providerId="AD" clId="Web-{F99812EC-A52D-8A76-C049-2A3BE802A94E}" dt="2019-03-08T13:29:59.726" v="1004" actId="20577"/>
          <ac:spMkLst>
            <pc:docMk/>
            <pc:sldMk cId="818492838" sldId="302"/>
            <ac:spMk id="2" creationId="{357A7B1F-96E8-49CB-9B5E-4B08816B2DE4}"/>
          </ac:spMkLst>
        </pc:spChg>
        <pc:spChg chg="mod">
          <ac:chgData name="Joe Smith" userId="S::joe.smith@crisis.org.uk::339c0dfa-b3e8-40d0-9156-d00e9ede1f4e" providerId="AD" clId="Web-{F99812EC-A52D-8A76-C049-2A3BE802A94E}" dt="2019-03-08T13:17:20.619" v="370" actId="20577"/>
          <ac:spMkLst>
            <pc:docMk/>
            <pc:sldMk cId="818492838" sldId="302"/>
            <ac:spMk id="7" creationId="{00000000-0000-0000-0000-000000000000}"/>
          </ac:spMkLst>
        </pc:spChg>
        <pc:spChg chg="del">
          <ac:chgData name="Joe Smith" userId="S::joe.smith@crisis.org.uk::339c0dfa-b3e8-40d0-9156-d00e9ede1f4e" providerId="AD" clId="Web-{F99812EC-A52D-8A76-C049-2A3BE802A94E}" dt="2019-03-08T14:02:17.941" v="1857"/>
          <ac:spMkLst>
            <pc:docMk/>
            <pc:sldMk cId="818492838" sldId="302"/>
            <ac:spMk id="12" creationId="{8B9911D9-5C70-450C-AAF2-32DE5CDE1F4F}"/>
          </ac:spMkLst>
        </pc:spChg>
      </pc:sldChg>
      <pc:sldChg chg="addSp delSp modSp add replId">
        <pc:chgData name="Joe Smith" userId="S::joe.smith@crisis.org.uk::339c0dfa-b3e8-40d0-9156-d00e9ede1f4e" providerId="AD" clId="Web-{F99812EC-A52D-8A76-C049-2A3BE802A94E}" dt="2019-03-08T13:34:13.523" v="1041"/>
        <pc:sldMkLst>
          <pc:docMk/>
          <pc:sldMk cId="3199971771" sldId="303"/>
        </pc:sldMkLst>
        <pc:spChg chg="mod">
          <ac:chgData name="Joe Smith" userId="S::joe.smith@crisis.org.uk::339c0dfa-b3e8-40d0-9156-d00e9ede1f4e" providerId="AD" clId="Web-{F99812EC-A52D-8A76-C049-2A3BE802A94E}" dt="2019-03-08T13:27:48.586" v="908" actId="20577"/>
          <ac:spMkLst>
            <pc:docMk/>
            <pc:sldMk cId="3199971771" sldId="303"/>
            <ac:spMk id="7" creationId="{00000000-0000-0000-0000-000000000000}"/>
          </ac:spMkLst>
        </pc:spChg>
        <pc:spChg chg="del">
          <ac:chgData name="Joe Smith" userId="S::joe.smith@crisis.org.uk::339c0dfa-b3e8-40d0-9156-d00e9ede1f4e" providerId="AD" clId="Web-{F99812EC-A52D-8A76-C049-2A3BE802A94E}" dt="2019-03-08T13:34:09.367" v="1040"/>
          <ac:spMkLst>
            <pc:docMk/>
            <pc:sldMk cId="3199971771" sldId="303"/>
            <ac:spMk id="12" creationId="{8B9911D9-5C70-450C-AAF2-32DE5CDE1F4F}"/>
          </ac:spMkLst>
        </pc:spChg>
        <pc:spChg chg="del">
          <ac:chgData name="Joe Smith" userId="S::joe.smith@crisis.org.uk::339c0dfa-b3e8-40d0-9156-d00e9ede1f4e" providerId="AD" clId="Web-{F99812EC-A52D-8A76-C049-2A3BE802A94E}" dt="2019-03-08T13:34:13.523" v="1041"/>
          <ac:spMkLst>
            <pc:docMk/>
            <pc:sldMk cId="3199971771" sldId="303"/>
            <ac:spMk id="14" creationId="{12519239-A559-4B29-A1F9-4F96FCEBD5AC}"/>
          </ac:spMkLst>
        </pc:spChg>
        <pc:cxnChg chg="add mod">
          <ac:chgData name="Joe Smith" userId="S::joe.smith@crisis.org.uk::339c0dfa-b3e8-40d0-9156-d00e9ede1f4e" providerId="AD" clId="Web-{F99812EC-A52D-8A76-C049-2A3BE802A94E}" dt="2019-03-08T13:31:44.570" v="1012"/>
          <ac:cxnSpMkLst>
            <pc:docMk/>
            <pc:sldMk cId="3199971771" sldId="303"/>
            <ac:cxnSpMk id="2" creationId="{EDF5B2A2-14C6-4DC7-B4B5-BEB5FB388D3A}"/>
          </ac:cxnSpMkLst>
        </pc:cxnChg>
        <pc:cxnChg chg="add mod">
          <ac:chgData name="Joe Smith" userId="S::joe.smith@crisis.org.uk::339c0dfa-b3e8-40d0-9156-d00e9ede1f4e" providerId="AD" clId="Web-{F99812EC-A52D-8A76-C049-2A3BE802A94E}" dt="2019-03-08T13:32:01.351" v="1014" actId="1076"/>
          <ac:cxnSpMkLst>
            <pc:docMk/>
            <pc:sldMk cId="3199971771" sldId="303"/>
            <ac:cxnSpMk id="8" creationId="{DF61A82A-D440-42FA-86CC-DD2F37F92CA0}"/>
          </ac:cxnSpMkLst>
        </pc:cxnChg>
        <pc:cxnChg chg="add mod">
          <ac:chgData name="Joe Smith" userId="S::joe.smith@crisis.org.uk::339c0dfa-b3e8-40d0-9156-d00e9ede1f4e" providerId="AD" clId="Web-{F99812EC-A52D-8A76-C049-2A3BE802A94E}" dt="2019-03-08T13:32:10.632" v="1016" actId="1076"/>
          <ac:cxnSpMkLst>
            <pc:docMk/>
            <pc:sldMk cId="3199971771" sldId="303"/>
            <ac:cxnSpMk id="9" creationId="{D49A9C2F-452A-4A14-8AAF-76E65A5C1818}"/>
          </ac:cxnSpMkLst>
        </pc:cxnChg>
        <pc:cxnChg chg="add mod">
          <ac:chgData name="Joe Smith" userId="S::joe.smith@crisis.org.uk::339c0dfa-b3e8-40d0-9156-d00e9ede1f4e" providerId="AD" clId="Web-{F99812EC-A52D-8A76-C049-2A3BE802A94E}" dt="2019-03-08T13:32:33.257" v="1023" actId="1076"/>
          <ac:cxnSpMkLst>
            <pc:docMk/>
            <pc:sldMk cId="3199971771" sldId="303"/>
            <ac:cxnSpMk id="11" creationId="{6AE517D2-876E-4D88-AA10-995E0BEB6856}"/>
          </ac:cxnSpMkLst>
        </pc:cxnChg>
        <pc:cxnChg chg="add mod">
          <ac:chgData name="Joe Smith" userId="S::joe.smith@crisis.org.uk::339c0dfa-b3e8-40d0-9156-d00e9ede1f4e" providerId="AD" clId="Web-{F99812EC-A52D-8A76-C049-2A3BE802A94E}" dt="2019-03-08T13:32:23.117" v="1020" actId="1076"/>
          <ac:cxnSpMkLst>
            <pc:docMk/>
            <pc:sldMk cId="3199971771" sldId="303"/>
            <ac:cxnSpMk id="13" creationId="{C8AACDC1-1BB8-4BFF-BE6D-C05B238B6DE6}"/>
          </ac:cxnSpMkLst>
        </pc:cxnChg>
        <pc:cxnChg chg="add mod">
          <ac:chgData name="Joe Smith" userId="S::joe.smith@crisis.org.uk::339c0dfa-b3e8-40d0-9156-d00e9ede1f4e" providerId="AD" clId="Web-{F99812EC-A52D-8A76-C049-2A3BE802A94E}" dt="2019-03-08T13:32:30.007" v="1022" actId="1076"/>
          <ac:cxnSpMkLst>
            <pc:docMk/>
            <pc:sldMk cId="3199971771" sldId="303"/>
            <ac:cxnSpMk id="15" creationId="{6084495F-B404-4E35-A5ED-FC514B6A34F5}"/>
          </ac:cxnSpMkLst>
        </pc:cxnChg>
        <pc:cxnChg chg="add mod">
          <ac:chgData name="Joe Smith" userId="S::joe.smith@crisis.org.uk::339c0dfa-b3e8-40d0-9156-d00e9ede1f4e" providerId="AD" clId="Web-{F99812EC-A52D-8A76-C049-2A3BE802A94E}" dt="2019-03-08T13:32:44.335" v="1025" actId="1076"/>
          <ac:cxnSpMkLst>
            <pc:docMk/>
            <pc:sldMk cId="3199971771" sldId="303"/>
            <ac:cxnSpMk id="16" creationId="{DB1E4222-C97D-4090-A808-1DE90D4A7AF7}"/>
          </ac:cxnSpMkLst>
        </pc:cxnChg>
        <pc:cxnChg chg="add mod">
          <ac:chgData name="Joe Smith" userId="S::joe.smith@crisis.org.uk::339c0dfa-b3e8-40d0-9156-d00e9ede1f4e" providerId="AD" clId="Web-{F99812EC-A52D-8A76-C049-2A3BE802A94E}" dt="2019-03-08T13:32:50.226" v="1027" actId="1076"/>
          <ac:cxnSpMkLst>
            <pc:docMk/>
            <pc:sldMk cId="3199971771" sldId="303"/>
            <ac:cxnSpMk id="17" creationId="{FD2D81C2-3B9B-4332-BEE1-A61371613CE1}"/>
          </ac:cxnSpMkLst>
        </pc:cxnChg>
        <pc:cxnChg chg="add mod">
          <ac:chgData name="Joe Smith" userId="S::joe.smith@crisis.org.uk::339c0dfa-b3e8-40d0-9156-d00e9ede1f4e" providerId="AD" clId="Web-{F99812EC-A52D-8A76-C049-2A3BE802A94E}" dt="2019-03-08T13:32:56.585" v="1029" actId="1076"/>
          <ac:cxnSpMkLst>
            <pc:docMk/>
            <pc:sldMk cId="3199971771" sldId="303"/>
            <ac:cxnSpMk id="18" creationId="{CD292440-6973-47B0-972C-6B66CE20EE5E}"/>
          </ac:cxnSpMkLst>
        </pc:cxnChg>
        <pc:cxnChg chg="add mod">
          <ac:chgData name="Joe Smith" userId="S::joe.smith@crisis.org.uk::339c0dfa-b3e8-40d0-9156-d00e9ede1f4e" providerId="AD" clId="Web-{F99812EC-A52D-8A76-C049-2A3BE802A94E}" dt="2019-03-08T13:33:06.007" v="1031" actId="1076"/>
          <ac:cxnSpMkLst>
            <pc:docMk/>
            <pc:sldMk cId="3199971771" sldId="303"/>
            <ac:cxnSpMk id="19" creationId="{982EF6F3-B7ED-4FCE-81C5-AA4A001A41A9}"/>
          </ac:cxnSpMkLst>
        </pc:cxnChg>
        <pc:cxnChg chg="add mod">
          <ac:chgData name="Joe Smith" userId="S::joe.smith@crisis.org.uk::339c0dfa-b3e8-40d0-9156-d00e9ede1f4e" providerId="AD" clId="Web-{F99812EC-A52D-8A76-C049-2A3BE802A94E}" dt="2019-03-08T13:33:17.460" v="1033" actId="1076"/>
          <ac:cxnSpMkLst>
            <pc:docMk/>
            <pc:sldMk cId="3199971771" sldId="303"/>
            <ac:cxnSpMk id="20" creationId="{0EBF3E85-0EF3-42E1-8040-C0DA4FB6D352}"/>
          </ac:cxnSpMkLst>
        </pc:cxnChg>
        <pc:cxnChg chg="add mod">
          <ac:chgData name="Joe Smith" userId="S::joe.smith@crisis.org.uk::339c0dfa-b3e8-40d0-9156-d00e9ede1f4e" providerId="AD" clId="Web-{F99812EC-A52D-8A76-C049-2A3BE802A94E}" dt="2019-03-08T13:33:27.226" v="1035" actId="1076"/>
          <ac:cxnSpMkLst>
            <pc:docMk/>
            <pc:sldMk cId="3199971771" sldId="303"/>
            <ac:cxnSpMk id="21" creationId="{826ABDA7-079B-4542-94FA-09921BB1F97B}"/>
          </ac:cxnSpMkLst>
        </pc:cxnChg>
        <pc:cxnChg chg="add mod">
          <ac:chgData name="Joe Smith" userId="S::joe.smith@crisis.org.uk::339c0dfa-b3e8-40d0-9156-d00e9ede1f4e" providerId="AD" clId="Web-{F99812EC-A52D-8A76-C049-2A3BE802A94E}" dt="2019-03-08T13:33:34.054" v="1037" actId="1076"/>
          <ac:cxnSpMkLst>
            <pc:docMk/>
            <pc:sldMk cId="3199971771" sldId="303"/>
            <ac:cxnSpMk id="22" creationId="{CDE3498C-E0BD-4958-AC6B-959A881FADD2}"/>
          </ac:cxnSpMkLst>
        </pc:cxnChg>
        <pc:cxnChg chg="add mod">
          <ac:chgData name="Joe Smith" userId="S::joe.smith@crisis.org.uk::339c0dfa-b3e8-40d0-9156-d00e9ede1f4e" providerId="AD" clId="Web-{F99812EC-A52D-8A76-C049-2A3BE802A94E}" dt="2019-03-08T13:33:46.617" v="1039" actId="1076"/>
          <ac:cxnSpMkLst>
            <pc:docMk/>
            <pc:sldMk cId="3199971771" sldId="303"/>
            <ac:cxnSpMk id="23" creationId="{A690886D-B341-4545-A2EF-33586F5EE638}"/>
          </ac:cxnSpMkLst>
        </pc:cxnChg>
      </pc:sldChg>
      <pc:sldChg chg="addSp delSp modSp add replId">
        <pc:chgData name="Joe Smith" userId="S::joe.smith@crisis.org.uk::339c0dfa-b3e8-40d0-9156-d00e9ede1f4e" providerId="AD" clId="Web-{F99812EC-A52D-8A76-C049-2A3BE802A94E}" dt="2019-03-08T14:02:35.332" v="1860"/>
        <pc:sldMkLst>
          <pc:docMk/>
          <pc:sldMk cId="2090283806" sldId="304"/>
        </pc:sldMkLst>
        <pc:spChg chg="add mod">
          <ac:chgData name="Joe Smith" userId="S::joe.smith@crisis.org.uk::339c0dfa-b3e8-40d0-9156-d00e9ede1f4e" providerId="AD" clId="Web-{F99812EC-A52D-8A76-C049-2A3BE802A94E}" dt="2019-03-08T13:51:07.193" v="1539" actId="1076"/>
          <ac:spMkLst>
            <pc:docMk/>
            <pc:sldMk cId="2090283806" sldId="304"/>
            <ac:spMk id="2" creationId="{7F0CA31F-E56C-40E2-9E7C-EFB4579C6EE9}"/>
          </ac:spMkLst>
        </pc:spChg>
        <pc:spChg chg="add mod">
          <ac:chgData name="Joe Smith" userId="S::joe.smith@crisis.org.uk::339c0dfa-b3e8-40d0-9156-d00e9ede1f4e" providerId="AD" clId="Web-{F99812EC-A52D-8A76-C049-2A3BE802A94E}" dt="2019-03-08T13:55:29.051" v="1606" actId="1076"/>
          <ac:spMkLst>
            <pc:docMk/>
            <pc:sldMk cId="2090283806" sldId="304"/>
            <ac:spMk id="3" creationId="{FBE4BBD2-9CD5-47CE-883C-EC3CCCAD0559}"/>
          </ac:spMkLst>
        </pc:spChg>
        <pc:spChg chg="mod">
          <ac:chgData name="Joe Smith" userId="S::joe.smith@crisis.org.uk::339c0dfa-b3e8-40d0-9156-d00e9ede1f4e" providerId="AD" clId="Web-{F99812EC-A52D-8A76-C049-2A3BE802A94E}" dt="2019-03-08T13:48:37.771" v="1483" actId="20577"/>
          <ac:spMkLst>
            <pc:docMk/>
            <pc:sldMk cId="2090283806" sldId="304"/>
            <ac:spMk id="7" creationId="{00000000-0000-0000-0000-000000000000}"/>
          </ac:spMkLst>
        </pc:spChg>
        <pc:spChg chg="add mod">
          <ac:chgData name="Joe Smith" userId="S::joe.smith@crisis.org.uk::339c0dfa-b3e8-40d0-9156-d00e9ede1f4e" providerId="AD" clId="Web-{F99812EC-A52D-8A76-C049-2A3BE802A94E}" dt="2019-03-08T13:51:40.083" v="1550" actId="1076"/>
          <ac:spMkLst>
            <pc:docMk/>
            <pc:sldMk cId="2090283806" sldId="304"/>
            <ac:spMk id="8" creationId="{E52B1FCD-B87B-49BB-8FD1-AB3A66272BBC}"/>
          </ac:spMkLst>
        </pc:spChg>
        <pc:spChg chg="add mod">
          <ac:chgData name="Joe Smith" userId="S::joe.smith@crisis.org.uk::339c0dfa-b3e8-40d0-9156-d00e9ede1f4e" providerId="AD" clId="Web-{F99812EC-A52D-8A76-C049-2A3BE802A94E}" dt="2019-03-08T13:51:58.849" v="1566" actId="20577"/>
          <ac:spMkLst>
            <pc:docMk/>
            <pc:sldMk cId="2090283806" sldId="304"/>
            <ac:spMk id="9" creationId="{1C920200-E08F-4F87-97EF-3555C313302A}"/>
          </ac:spMkLst>
        </pc:spChg>
        <pc:spChg chg="add mod">
          <ac:chgData name="Joe Smith" userId="S::joe.smith@crisis.org.uk::339c0dfa-b3e8-40d0-9156-d00e9ede1f4e" providerId="AD" clId="Web-{F99812EC-A52D-8A76-C049-2A3BE802A94E}" dt="2019-03-08T13:52:34.286" v="1570" actId="20577"/>
          <ac:spMkLst>
            <pc:docMk/>
            <pc:sldMk cId="2090283806" sldId="304"/>
            <ac:spMk id="11" creationId="{948810D0-91D8-48F2-99AA-66F20590A83C}"/>
          </ac:spMkLst>
        </pc:spChg>
        <pc:spChg chg="del">
          <ac:chgData name="Joe Smith" userId="S::joe.smith@crisis.org.uk::339c0dfa-b3e8-40d0-9156-d00e9ede1f4e" providerId="AD" clId="Web-{F99812EC-A52D-8A76-C049-2A3BE802A94E}" dt="2019-03-08T14:02:35.332" v="1860"/>
          <ac:spMkLst>
            <pc:docMk/>
            <pc:sldMk cId="2090283806" sldId="304"/>
            <ac:spMk id="12" creationId="{8B9911D9-5C70-450C-AAF2-32DE5CDE1F4F}"/>
          </ac:spMkLst>
        </pc:spChg>
        <pc:spChg chg="add mod">
          <ac:chgData name="Joe Smith" userId="S::joe.smith@crisis.org.uk::339c0dfa-b3e8-40d0-9156-d00e9ede1f4e" providerId="AD" clId="Web-{F99812EC-A52D-8A76-C049-2A3BE802A94E}" dt="2019-03-08T13:52:55.833" v="1576" actId="20577"/>
          <ac:spMkLst>
            <pc:docMk/>
            <pc:sldMk cId="2090283806" sldId="304"/>
            <ac:spMk id="13" creationId="{316F8986-FA22-46D7-BBD2-38FD4A575F02}"/>
          </ac:spMkLst>
        </pc:spChg>
        <pc:spChg chg="add mod">
          <ac:chgData name="Joe Smith" userId="S::joe.smith@crisis.org.uk::339c0dfa-b3e8-40d0-9156-d00e9ede1f4e" providerId="AD" clId="Web-{F99812EC-A52D-8A76-C049-2A3BE802A94E}" dt="2019-03-08T13:53:10.739" v="1580" actId="20577"/>
          <ac:spMkLst>
            <pc:docMk/>
            <pc:sldMk cId="2090283806" sldId="304"/>
            <ac:spMk id="15" creationId="{D9851C60-4353-4092-8783-799D541DCB15}"/>
          </ac:spMkLst>
        </pc:spChg>
        <pc:spChg chg="add mod">
          <ac:chgData name="Joe Smith" userId="S::joe.smith@crisis.org.uk::339c0dfa-b3e8-40d0-9156-d00e9ede1f4e" providerId="AD" clId="Web-{F99812EC-A52D-8A76-C049-2A3BE802A94E}" dt="2019-03-08T13:53:25.178" v="1585" actId="20577"/>
          <ac:spMkLst>
            <pc:docMk/>
            <pc:sldMk cId="2090283806" sldId="304"/>
            <ac:spMk id="16" creationId="{BA6E1D32-0DB6-4B78-A445-BF75C65295AC}"/>
          </ac:spMkLst>
        </pc:spChg>
        <pc:spChg chg="add mod">
          <ac:chgData name="Joe Smith" userId="S::joe.smith@crisis.org.uk::339c0dfa-b3e8-40d0-9156-d00e9ede1f4e" providerId="AD" clId="Web-{F99812EC-A52D-8A76-C049-2A3BE802A94E}" dt="2019-03-08T13:53:48.942" v="1593" actId="20577"/>
          <ac:spMkLst>
            <pc:docMk/>
            <pc:sldMk cId="2090283806" sldId="304"/>
            <ac:spMk id="17" creationId="{69C5B480-2A51-47E3-B674-F3A8396AEEBD}"/>
          </ac:spMkLst>
        </pc:spChg>
        <pc:spChg chg="add mod">
          <ac:chgData name="Joe Smith" userId="S::joe.smith@crisis.org.uk::339c0dfa-b3e8-40d0-9156-d00e9ede1f4e" providerId="AD" clId="Web-{F99812EC-A52D-8A76-C049-2A3BE802A94E}" dt="2019-03-08T13:54:43.286" v="1598" actId="20577"/>
          <ac:spMkLst>
            <pc:docMk/>
            <pc:sldMk cId="2090283806" sldId="304"/>
            <ac:spMk id="18" creationId="{39AD32CA-9885-4CB6-9913-F66A8531E56A}"/>
          </ac:spMkLst>
        </pc:spChg>
        <pc:spChg chg="add mod">
          <ac:chgData name="Joe Smith" userId="S::joe.smith@crisis.org.uk::339c0dfa-b3e8-40d0-9156-d00e9ede1f4e" providerId="AD" clId="Web-{F99812EC-A52D-8A76-C049-2A3BE802A94E}" dt="2019-03-08T13:56:21.833" v="1622" actId="1076"/>
          <ac:spMkLst>
            <pc:docMk/>
            <pc:sldMk cId="2090283806" sldId="304"/>
            <ac:spMk id="19" creationId="{F83B07FF-14CB-4C87-9BFE-712A86182113}"/>
          </ac:spMkLst>
        </pc:spChg>
        <pc:spChg chg="add mod">
          <ac:chgData name="Joe Smith" userId="S::joe.smith@crisis.org.uk::339c0dfa-b3e8-40d0-9156-d00e9ede1f4e" providerId="AD" clId="Web-{F99812EC-A52D-8A76-C049-2A3BE802A94E}" dt="2019-03-08T13:55:41.786" v="1610" actId="1076"/>
          <ac:spMkLst>
            <pc:docMk/>
            <pc:sldMk cId="2090283806" sldId="304"/>
            <ac:spMk id="20" creationId="{EB9707A4-8A21-4961-94E5-01FB05816540}"/>
          </ac:spMkLst>
        </pc:spChg>
        <pc:spChg chg="add mod">
          <ac:chgData name="Joe Smith" userId="S::joe.smith@crisis.org.uk::339c0dfa-b3e8-40d0-9156-d00e9ede1f4e" providerId="AD" clId="Web-{F99812EC-A52D-8A76-C049-2A3BE802A94E}" dt="2019-03-08T13:55:54.333" v="1612" actId="1076"/>
          <ac:spMkLst>
            <pc:docMk/>
            <pc:sldMk cId="2090283806" sldId="304"/>
            <ac:spMk id="21" creationId="{2F8E48F3-5DD7-4D63-95A3-B4D8175F6EEE}"/>
          </ac:spMkLst>
        </pc:spChg>
        <pc:spChg chg="add mod">
          <ac:chgData name="Joe Smith" userId="S::joe.smith@crisis.org.uk::339c0dfa-b3e8-40d0-9156-d00e9ede1f4e" providerId="AD" clId="Web-{F99812EC-A52D-8A76-C049-2A3BE802A94E}" dt="2019-03-08T13:56:31.317" v="1624" actId="1076"/>
          <ac:spMkLst>
            <pc:docMk/>
            <pc:sldMk cId="2090283806" sldId="304"/>
            <ac:spMk id="22" creationId="{8D748171-574F-4FA7-B455-801E1F77667B}"/>
          </ac:spMkLst>
        </pc:spChg>
        <pc:spChg chg="add mod">
          <ac:chgData name="Joe Smith" userId="S::joe.smith@crisis.org.uk::339c0dfa-b3e8-40d0-9156-d00e9ede1f4e" providerId="AD" clId="Web-{F99812EC-A52D-8A76-C049-2A3BE802A94E}" dt="2019-03-08T13:56:28.223" v="1623" actId="1076"/>
          <ac:spMkLst>
            <pc:docMk/>
            <pc:sldMk cId="2090283806" sldId="304"/>
            <ac:spMk id="23" creationId="{E8382B48-B20D-4DAC-B14D-8B8D0B5F6C73}"/>
          </ac:spMkLst>
        </pc:spChg>
        <pc:spChg chg="add mod">
          <ac:chgData name="Joe Smith" userId="S::joe.smith@crisis.org.uk::339c0dfa-b3e8-40d0-9156-d00e9ede1f4e" providerId="AD" clId="Web-{F99812EC-A52D-8A76-C049-2A3BE802A94E}" dt="2019-03-08T13:56:41.551" v="1626" actId="1076"/>
          <ac:spMkLst>
            <pc:docMk/>
            <pc:sldMk cId="2090283806" sldId="304"/>
            <ac:spMk id="24" creationId="{B58D7A0E-468C-4D31-AF62-372CDEDA1708}"/>
          </ac:spMkLst>
        </pc:spChg>
        <pc:spChg chg="add mod">
          <ac:chgData name="Joe Smith" userId="S::joe.smith@crisis.org.uk::339c0dfa-b3e8-40d0-9156-d00e9ede1f4e" providerId="AD" clId="Web-{F99812EC-A52D-8A76-C049-2A3BE802A94E}" dt="2019-03-08T13:56:36.801" v="1625" actId="1076"/>
          <ac:spMkLst>
            <pc:docMk/>
            <pc:sldMk cId="2090283806" sldId="304"/>
            <ac:spMk id="25" creationId="{D713A358-F3D6-4235-97B9-9E824377EE47}"/>
          </ac:spMkLst>
        </pc:spChg>
        <pc:spChg chg="add mod">
          <ac:chgData name="Joe Smith" userId="S::joe.smith@crisis.org.uk::339c0dfa-b3e8-40d0-9156-d00e9ede1f4e" providerId="AD" clId="Web-{F99812EC-A52D-8A76-C049-2A3BE802A94E}" dt="2019-03-08T13:56:50.723" v="1628" actId="1076"/>
          <ac:spMkLst>
            <pc:docMk/>
            <pc:sldMk cId="2090283806" sldId="304"/>
            <ac:spMk id="26" creationId="{ACCA4A44-B7A8-4918-B448-5EA6D63853DB}"/>
          </ac:spMkLst>
        </pc:spChg>
        <pc:spChg chg="add mod">
          <ac:chgData name="Joe Smith" userId="S::joe.smith@crisis.org.uk::339c0dfa-b3e8-40d0-9156-d00e9ede1f4e" providerId="AD" clId="Web-{F99812EC-A52D-8A76-C049-2A3BE802A94E}" dt="2019-03-08T13:57:02.348" v="1631" actId="1076"/>
          <ac:spMkLst>
            <pc:docMk/>
            <pc:sldMk cId="2090283806" sldId="304"/>
            <ac:spMk id="27" creationId="{D2E61A0E-3C52-4D01-A688-A0D80B1D9CC0}"/>
          </ac:spMkLst>
        </pc:spChg>
        <pc:spChg chg="add mod">
          <ac:chgData name="Joe Smith" userId="S::joe.smith@crisis.org.uk::339c0dfa-b3e8-40d0-9156-d00e9ede1f4e" providerId="AD" clId="Web-{F99812EC-A52D-8A76-C049-2A3BE802A94E}" dt="2019-03-08T13:56:58.114" v="1630" actId="1076"/>
          <ac:spMkLst>
            <pc:docMk/>
            <pc:sldMk cId="2090283806" sldId="304"/>
            <ac:spMk id="28" creationId="{A27AAE11-59D1-4E41-A6C2-292F13536E8F}"/>
          </ac:spMkLst>
        </pc:spChg>
        <pc:spChg chg="add mod">
          <ac:chgData name="Joe Smith" userId="S::joe.smith@crisis.org.uk::339c0dfa-b3e8-40d0-9156-d00e9ede1f4e" providerId="AD" clId="Web-{F99812EC-A52D-8A76-C049-2A3BE802A94E}" dt="2019-03-08T13:56:54.317" v="1629" actId="1076"/>
          <ac:spMkLst>
            <pc:docMk/>
            <pc:sldMk cId="2090283806" sldId="304"/>
            <ac:spMk id="29" creationId="{EEDDDB9E-41B9-495D-B4FD-38727B3049A0}"/>
          </ac:spMkLst>
        </pc:spChg>
        <pc:spChg chg="add mod">
          <ac:chgData name="Joe Smith" userId="S::joe.smith@crisis.org.uk::339c0dfa-b3e8-40d0-9156-d00e9ede1f4e" providerId="AD" clId="Web-{F99812EC-A52D-8A76-C049-2A3BE802A94E}" dt="2019-03-08T13:58:01.457" v="1716"/>
          <ac:spMkLst>
            <pc:docMk/>
            <pc:sldMk cId="2090283806" sldId="304"/>
            <ac:spMk id="30" creationId="{19B256D4-1C4E-456A-9355-B34F6DAE2C63}"/>
          </ac:spMkLst>
        </pc:spChg>
        <pc:spChg chg="add mod">
          <ac:chgData name="Joe Smith" userId="S::joe.smith@crisis.org.uk::339c0dfa-b3e8-40d0-9156-d00e9ede1f4e" providerId="AD" clId="Web-{F99812EC-A52D-8A76-C049-2A3BE802A94E}" dt="2019-03-08T13:58:01.489" v="1717"/>
          <ac:spMkLst>
            <pc:docMk/>
            <pc:sldMk cId="2090283806" sldId="304"/>
            <ac:spMk id="31" creationId="{166E243C-A0B8-4E0F-BDB4-9F53947D05CE}"/>
          </ac:spMkLst>
        </pc:spChg>
        <pc:spChg chg="add mod">
          <ac:chgData name="Joe Smith" userId="S::joe.smith@crisis.org.uk::339c0dfa-b3e8-40d0-9156-d00e9ede1f4e" providerId="AD" clId="Web-{F99812EC-A52D-8A76-C049-2A3BE802A94E}" dt="2019-03-08T13:58:01.520" v="1718"/>
          <ac:spMkLst>
            <pc:docMk/>
            <pc:sldMk cId="2090283806" sldId="304"/>
            <ac:spMk id="32" creationId="{853111CC-78AC-4A1D-A5F7-B79F6E296B5E}"/>
          </ac:spMkLst>
        </pc:spChg>
        <pc:spChg chg="add mod">
          <ac:chgData name="Joe Smith" userId="S::joe.smith@crisis.org.uk::339c0dfa-b3e8-40d0-9156-d00e9ede1f4e" providerId="AD" clId="Web-{F99812EC-A52D-8A76-C049-2A3BE802A94E}" dt="2019-03-08T13:58:01.551" v="1719"/>
          <ac:spMkLst>
            <pc:docMk/>
            <pc:sldMk cId="2090283806" sldId="304"/>
            <ac:spMk id="33" creationId="{18977959-5462-4FC6-9D08-D5EEAD65E43D}"/>
          </ac:spMkLst>
        </pc:spChg>
        <pc:spChg chg="add mod">
          <ac:chgData name="Joe Smith" userId="S::joe.smith@crisis.org.uk::339c0dfa-b3e8-40d0-9156-d00e9ede1f4e" providerId="AD" clId="Web-{F99812EC-A52D-8A76-C049-2A3BE802A94E}" dt="2019-03-08T13:58:01.570" v="1720"/>
          <ac:spMkLst>
            <pc:docMk/>
            <pc:sldMk cId="2090283806" sldId="304"/>
            <ac:spMk id="34" creationId="{CBC691C7-60CB-47D0-8C67-A44C1628BB0D}"/>
          </ac:spMkLst>
        </pc:spChg>
        <pc:spChg chg="add mod">
          <ac:chgData name="Joe Smith" userId="S::joe.smith@crisis.org.uk::339c0dfa-b3e8-40d0-9156-d00e9ede1f4e" providerId="AD" clId="Web-{F99812EC-A52D-8A76-C049-2A3BE802A94E}" dt="2019-03-08T13:58:01.599" v="1721"/>
          <ac:spMkLst>
            <pc:docMk/>
            <pc:sldMk cId="2090283806" sldId="304"/>
            <ac:spMk id="35" creationId="{BA239C0D-8E20-49A3-9ACE-C371841B6AFC}"/>
          </ac:spMkLst>
        </pc:spChg>
        <pc:spChg chg="add mod">
          <ac:chgData name="Joe Smith" userId="S::joe.smith@crisis.org.uk::339c0dfa-b3e8-40d0-9156-d00e9ede1f4e" providerId="AD" clId="Web-{F99812EC-A52D-8A76-C049-2A3BE802A94E}" dt="2019-03-08T13:58:01.629" v="1722"/>
          <ac:spMkLst>
            <pc:docMk/>
            <pc:sldMk cId="2090283806" sldId="304"/>
            <ac:spMk id="36" creationId="{77DFDB35-AE3B-4A19-9251-E9CF02F696BB}"/>
          </ac:spMkLst>
        </pc:spChg>
        <pc:spChg chg="add mod">
          <ac:chgData name="Joe Smith" userId="S::joe.smith@crisis.org.uk::339c0dfa-b3e8-40d0-9156-d00e9ede1f4e" providerId="AD" clId="Web-{F99812EC-A52D-8A76-C049-2A3BE802A94E}" dt="2019-03-08T13:58:01.661" v="1723"/>
          <ac:spMkLst>
            <pc:docMk/>
            <pc:sldMk cId="2090283806" sldId="304"/>
            <ac:spMk id="37" creationId="{D294AB87-4477-4F7F-9BE5-149DC674DE28}"/>
          </ac:spMkLst>
        </pc:spChg>
        <pc:spChg chg="add mod">
          <ac:chgData name="Joe Smith" userId="S::joe.smith@crisis.org.uk::339c0dfa-b3e8-40d0-9156-d00e9ede1f4e" providerId="AD" clId="Web-{F99812EC-A52D-8A76-C049-2A3BE802A94E}" dt="2019-03-08T13:58:01.678" v="1724"/>
          <ac:spMkLst>
            <pc:docMk/>
            <pc:sldMk cId="2090283806" sldId="304"/>
            <ac:spMk id="38" creationId="{0AEEE1A0-732A-4EBC-A179-3A96AE40E4E1}"/>
          </ac:spMkLst>
        </pc:spChg>
        <pc:spChg chg="add mod">
          <ac:chgData name="Joe Smith" userId="S::joe.smith@crisis.org.uk::339c0dfa-b3e8-40d0-9156-d00e9ede1f4e" providerId="AD" clId="Web-{F99812EC-A52D-8A76-C049-2A3BE802A94E}" dt="2019-03-08T13:58:01.707" v="1725"/>
          <ac:spMkLst>
            <pc:docMk/>
            <pc:sldMk cId="2090283806" sldId="304"/>
            <ac:spMk id="39" creationId="{A381F98F-FC6D-4CDC-8162-E25A253E6109}"/>
          </ac:spMkLst>
        </pc:spChg>
        <pc:spChg chg="add mod">
          <ac:chgData name="Joe Smith" userId="S::joe.smith@crisis.org.uk::339c0dfa-b3e8-40d0-9156-d00e9ede1f4e" providerId="AD" clId="Web-{F99812EC-A52D-8A76-C049-2A3BE802A94E}" dt="2019-03-08T13:58:01.723" v="1726"/>
          <ac:spMkLst>
            <pc:docMk/>
            <pc:sldMk cId="2090283806" sldId="304"/>
            <ac:spMk id="40" creationId="{2A5084CE-9CD3-4E62-BF04-F66AB1AC83B2}"/>
          </ac:spMkLst>
        </pc:spChg>
        <pc:spChg chg="add mod">
          <ac:chgData name="Joe Smith" userId="S::joe.smith@crisis.org.uk::339c0dfa-b3e8-40d0-9156-d00e9ede1f4e" providerId="AD" clId="Web-{F99812EC-A52D-8A76-C049-2A3BE802A94E}" dt="2019-03-08T13:58:01.754" v="1727"/>
          <ac:spMkLst>
            <pc:docMk/>
            <pc:sldMk cId="2090283806" sldId="304"/>
            <ac:spMk id="41" creationId="{47BE67E0-0A06-461F-9B8D-C8530589D5DA}"/>
          </ac:spMkLst>
        </pc:spChg>
        <pc:spChg chg="add mod">
          <ac:chgData name="Joe Smith" userId="S::joe.smith@crisis.org.uk::339c0dfa-b3e8-40d0-9156-d00e9ede1f4e" providerId="AD" clId="Web-{F99812EC-A52D-8A76-C049-2A3BE802A94E}" dt="2019-03-08T13:57:50.942" v="1704"/>
          <ac:spMkLst>
            <pc:docMk/>
            <pc:sldMk cId="2090283806" sldId="304"/>
            <ac:spMk id="42" creationId="{2FA5D518-BD76-4250-966A-3AC4693BE76E}"/>
          </ac:spMkLst>
        </pc:spChg>
        <pc:spChg chg="add mod">
          <ac:chgData name="Joe Smith" userId="S::joe.smith@crisis.org.uk::339c0dfa-b3e8-40d0-9156-d00e9ede1f4e" providerId="AD" clId="Web-{F99812EC-A52D-8A76-C049-2A3BE802A94E}" dt="2019-03-08T13:57:50.973" v="1705"/>
          <ac:spMkLst>
            <pc:docMk/>
            <pc:sldMk cId="2090283806" sldId="304"/>
            <ac:spMk id="43" creationId="{6591488E-352F-45B4-92B4-02FAA094996E}"/>
          </ac:spMkLst>
        </pc:spChg>
        <pc:spChg chg="add mod">
          <ac:chgData name="Joe Smith" userId="S::joe.smith@crisis.org.uk::339c0dfa-b3e8-40d0-9156-d00e9ede1f4e" providerId="AD" clId="Web-{F99812EC-A52D-8A76-C049-2A3BE802A94E}" dt="2019-03-08T13:57:50.989" v="1706"/>
          <ac:spMkLst>
            <pc:docMk/>
            <pc:sldMk cId="2090283806" sldId="304"/>
            <ac:spMk id="44" creationId="{E1178809-2333-49A5-B224-E0B243AF2165}"/>
          </ac:spMkLst>
        </pc:spChg>
        <pc:spChg chg="add mod">
          <ac:chgData name="Joe Smith" userId="S::joe.smith@crisis.org.uk::339c0dfa-b3e8-40d0-9156-d00e9ede1f4e" providerId="AD" clId="Web-{F99812EC-A52D-8A76-C049-2A3BE802A94E}" dt="2019-03-08T13:57:51.021" v="1707"/>
          <ac:spMkLst>
            <pc:docMk/>
            <pc:sldMk cId="2090283806" sldId="304"/>
            <ac:spMk id="45" creationId="{7484AD0B-6678-46F4-A5D7-327A41479B68}"/>
          </ac:spMkLst>
        </pc:spChg>
        <pc:spChg chg="add mod">
          <ac:chgData name="Joe Smith" userId="S::joe.smith@crisis.org.uk::339c0dfa-b3e8-40d0-9156-d00e9ede1f4e" providerId="AD" clId="Web-{F99812EC-A52D-8A76-C049-2A3BE802A94E}" dt="2019-03-08T13:57:51.036" v="1708"/>
          <ac:spMkLst>
            <pc:docMk/>
            <pc:sldMk cId="2090283806" sldId="304"/>
            <ac:spMk id="46" creationId="{1D55C5FB-798E-45CA-8C3A-2E117043A1D8}"/>
          </ac:spMkLst>
        </pc:spChg>
        <pc:spChg chg="add mod">
          <ac:chgData name="Joe Smith" userId="S::joe.smith@crisis.org.uk::339c0dfa-b3e8-40d0-9156-d00e9ede1f4e" providerId="AD" clId="Web-{F99812EC-A52D-8A76-C049-2A3BE802A94E}" dt="2019-03-08T13:57:51.067" v="1709"/>
          <ac:spMkLst>
            <pc:docMk/>
            <pc:sldMk cId="2090283806" sldId="304"/>
            <ac:spMk id="47" creationId="{14204177-FDF6-4564-AE0E-3A067AE38863}"/>
          </ac:spMkLst>
        </pc:spChg>
        <pc:spChg chg="add mod">
          <ac:chgData name="Joe Smith" userId="S::joe.smith@crisis.org.uk::339c0dfa-b3e8-40d0-9156-d00e9ede1f4e" providerId="AD" clId="Web-{F99812EC-A52D-8A76-C049-2A3BE802A94E}" dt="2019-03-08T13:57:51.098" v="1710"/>
          <ac:spMkLst>
            <pc:docMk/>
            <pc:sldMk cId="2090283806" sldId="304"/>
            <ac:spMk id="48" creationId="{B7822B78-9BF2-466B-BEE6-C8CC837D3B2E}"/>
          </ac:spMkLst>
        </pc:spChg>
        <pc:spChg chg="add mod">
          <ac:chgData name="Joe Smith" userId="S::joe.smith@crisis.org.uk::339c0dfa-b3e8-40d0-9156-d00e9ede1f4e" providerId="AD" clId="Web-{F99812EC-A52D-8A76-C049-2A3BE802A94E}" dt="2019-03-08T13:57:51.129" v="1711"/>
          <ac:spMkLst>
            <pc:docMk/>
            <pc:sldMk cId="2090283806" sldId="304"/>
            <ac:spMk id="49" creationId="{C479CD02-7E3D-4D84-84D1-9698A25A7BFC}"/>
          </ac:spMkLst>
        </pc:spChg>
        <pc:spChg chg="add mod">
          <ac:chgData name="Joe Smith" userId="S::joe.smith@crisis.org.uk::339c0dfa-b3e8-40d0-9156-d00e9ede1f4e" providerId="AD" clId="Web-{F99812EC-A52D-8A76-C049-2A3BE802A94E}" dt="2019-03-08T13:57:51.145" v="1712"/>
          <ac:spMkLst>
            <pc:docMk/>
            <pc:sldMk cId="2090283806" sldId="304"/>
            <ac:spMk id="50" creationId="{5B525449-9E9B-4F21-9AB3-528157964FE1}"/>
          </ac:spMkLst>
        </pc:spChg>
        <pc:spChg chg="add mod">
          <ac:chgData name="Joe Smith" userId="S::joe.smith@crisis.org.uk::339c0dfa-b3e8-40d0-9156-d00e9ede1f4e" providerId="AD" clId="Web-{F99812EC-A52D-8A76-C049-2A3BE802A94E}" dt="2019-03-08T13:57:51.176" v="1713"/>
          <ac:spMkLst>
            <pc:docMk/>
            <pc:sldMk cId="2090283806" sldId="304"/>
            <ac:spMk id="51" creationId="{DF2AC918-B12E-4B15-A53E-462B00450E4F}"/>
          </ac:spMkLst>
        </pc:spChg>
        <pc:spChg chg="add mod">
          <ac:chgData name="Joe Smith" userId="S::joe.smith@crisis.org.uk::339c0dfa-b3e8-40d0-9156-d00e9ede1f4e" providerId="AD" clId="Web-{F99812EC-A52D-8A76-C049-2A3BE802A94E}" dt="2019-03-08T13:57:51.239" v="1714"/>
          <ac:spMkLst>
            <pc:docMk/>
            <pc:sldMk cId="2090283806" sldId="304"/>
            <ac:spMk id="52" creationId="{81A65BB9-5B06-4C72-82FB-28113E315A62}"/>
          </ac:spMkLst>
        </pc:spChg>
        <pc:spChg chg="add mod">
          <ac:chgData name="Joe Smith" userId="S::joe.smith@crisis.org.uk::339c0dfa-b3e8-40d0-9156-d00e9ede1f4e" providerId="AD" clId="Web-{F99812EC-A52D-8A76-C049-2A3BE802A94E}" dt="2019-03-08T13:57:51.270" v="1715"/>
          <ac:spMkLst>
            <pc:docMk/>
            <pc:sldMk cId="2090283806" sldId="304"/>
            <ac:spMk id="53" creationId="{26BA5106-4C6B-43D0-BA91-3A678BEC6426}"/>
          </ac:spMkLst>
        </pc:spChg>
      </pc:sldChg>
      <pc:sldChg chg="addSp delSp modSp add ord replId">
        <pc:chgData name="Joe Smith" userId="S::joe.smith@crisis.org.uk::339c0dfa-b3e8-40d0-9156-d00e9ede1f4e" providerId="AD" clId="Web-{F99812EC-A52D-8A76-C049-2A3BE802A94E}" dt="2019-03-08T14:02:21.711" v="1858"/>
        <pc:sldMkLst>
          <pc:docMk/>
          <pc:sldMk cId="190321778" sldId="305"/>
        </pc:sldMkLst>
        <pc:spChg chg="mod">
          <ac:chgData name="Joe Smith" userId="S::joe.smith@crisis.org.uk::339c0dfa-b3e8-40d0-9156-d00e9ede1f4e" providerId="AD" clId="Web-{F99812EC-A52D-8A76-C049-2A3BE802A94E}" dt="2019-03-08T13:25:29.649" v="787" actId="1076"/>
          <ac:spMkLst>
            <pc:docMk/>
            <pc:sldMk cId="190321778" sldId="305"/>
            <ac:spMk id="2" creationId="{357A7B1F-96E8-49CB-9B5E-4B08816B2DE4}"/>
          </ac:spMkLst>
        </pc:spChg>
        <pc:spChg chg="mod">
          <ac:chgData name="Joe Smith" userId="S::joe.smith@crisis.org.uk::339c0dfa-b3e8-40d0-9156-d00e9ede1f4e" providerId="AD" clId="Web-{F99812EC-A52D-8A76-C049-2A3BE802A94E}" dt="2019-03-08T13:19:43.337" v="453" actId="20577"/>
          <ac:spMkLst>
            <pc:docMk/>
            <pc:sldMk cId="190321778" sldId="305"/>
            <ac:spMk id="7" creationId="{00000000-0000-0000-0000-000000000000}"/>
          </ac:spMkLst>
        </pc:spChg>
        <pc:spChg chg="del">
          <ac:chgData name="Joe Smith" userId="S::joe.smith@crisis.org.uk::339c0dfa-b3e8-40d0-9156-d00e9ede1f4e" providerId="AD" clId="Web-{F99812EC-A52D-8A76-C049-2A3BE802A94E}" dt="2019-03-08T14:02:21.711" v="1858"/>
          <ac:spMkLst>
            <pc:docMk/>
            <pc:sldMk cId="190321778" sldId="305"/>
            <ac:spMk id="12" creationId="{8B9911D9-5C70-450C-AAF2-32DE5CDE1F4F}"/>
          </ac:spMkLst>
        </pc:spChg>
        <pc:graphicFrameChg chg="add del mod">
          <ac:chgData name="Joe Smith" userId="S::joe.smith@crisis.org.uk::339c0dfa-b3e8-40d0-9156-d00e9ede1f4e" providerId="AD" clId="Web-{F99812EC-A52D-8A76-C049-2A3BE802A94E}" dt="2019-03-08T13:20:11.821" v="458"/>
          <ac:graphicFrameMkLst>
            <pc:docMk/>
            <pc:sldMk cId="190321778" sldId="305"/>
            <ac:graphicFrameMk id="4" creationId="{531AE5F0-BB2F-47E2-8AC9-EE3A72B10AFB}"/>
          </ac:graphicFrameMkLst>
        </pc:graphicFrameChg>
      </pc:sldChg>
      <pc:sldChg chg="addSp delSp modSp new mod ord modClrScheme chgLayout">
        <pc:chgData name="Joe Smith" userId="S::joe.smith@crisis.org.uk::339c0dfa-b3e8-40d0-9156-d00e9ede1f4e" providerId="AD" clId="Web-{F99812EC-A52D-8A76-C049-2A3BE802A94E}" dt="2019-03-08T13:28:30.164" v="936" actId="20577"/>
        <pc:sldMkLst>
          <pc:docMk/>
          <pc:sldMk cId="2175160884" sldId="306"/>
        </pc:sldMkLst>
        <pc:spChg chg="del">
          <ac:chgData name="Joe Smith" userId="S::joe.smith@crisis.org.uk::339c0dfa-b3e8-40d0-9156-d00e9ede1f4e" providerId="AD" clId="Web-{F99812EC-A52D-8A76-C049-2A3BE802A94E}" dt="2019-03-08T13:28:15.383" v="913"/>
          <ac:spMkLst>
            <pc:docMk/>
            <pc:sldMk cId="2175160884" sldId="306"/>
            <ac:spMk id="2" creationId="{DF3A4896-8CEF-4CBC-9B4C-50724E5FF6C0}"/>
          </ac:spMkLst>
        </pc:spChg>
        <pc:spChg chg="mod ord">
          <ac:chgData name="Joe Smith" userId="S::joe.smith@crisis.org.uk::339c0dfa-b3e8-40d0-9156-d00e9ede1f4e" providerId="AD" clId="Web-{F99812EC-A52D-8A76-C049-2A3BE802A94E}" dt="2019-03-08T13:28:15.383" v="913"/>
          <ac:spMkLst>
            <pc:docMk/>
            <pc:sldMk cId="2175160884" sldId="306"/>
            <ac:spMk id="3" creationId="{E46A6375-48F4-4538-AA36-3A4A87880FD3}"/>
          </ac:spMkLst>
        </pc:spChg>
        <pc:spChg chg="del">
          <ac:chgData name="Joe Smith" userId="S::joe.smith@crisis.org.uk::339c0dfa-b3e8-40d0-9156-d00e9ede1f4e" providerId="AD" clId="Web-{F99812EC-A52D-8A76-C049-2A3BE802A94E}" dt="2019-03-08T13:28:15.383" v="913"/>
          <ac:spMkLst>
            <pc:docMk/>
            <pc:sldMk cId="2175160884" sldId="306"/>
            <ac:spMk id="4" creationId="{1FE8631C-3E37-47E7-8E79-4C5E283A640B}"/>
          </ac:spMkLst>
        </pc:spChg>
        <pc:spChg chg="del">
          <ac:chgData name="Joe Smith" userId="S::joe.smith@crisis.org.uk::339c0dfa-b3e8-40d0-9156-d00e9ede1f4e" providerId="AD" clId="Web-{F99812EC-A52D-8A76-C049-2A3BE802A94E}" dt="2019-03-08T13:28:15.383" v="913"/>
          <ac:spMkLst>
            <pc:docMk/>
            <pc:sldMk cId="2175160884" sldId="306"/>
            <ac:spMk id="5" creationId="{79CBA4F6-7764-47D0-BF61-08BCA2C310E8}"/>
          </ac:spMkLst>
        </pc:spChg>
        <pc:spChg chg="add mod ord">
          <ac:chgData name="Joe Smith" userId="S::joe.smith@crisis.org.uk::339c0dfa-b3e8-40d0-9156-d00e9ede1f4e" providerId="AD" clId="Web-{F99812EC-A52D-8A76-C049-2A3BE802A94E}" dt="2019-03-08T13:28:30.164" v="936" actId="20577"/>
          <ac:spMkLst>
            <pc:docMk/>
            <pc:sldMk cId="2175160884" sldId="306"/>
            <ac:spMk id="6" creationId="{945A9DB7-CDED-484C-97C2-17C8240F8763}"/>
          </ac:spMkLst>
        </pc:spChg>
      </pc:sldChg>
      <pc:sldChg chg="modSp add mod replId modClrScheme chgLayout">
        <pc:chgData name="Joe Smith" userId="S::joe.smith@crisis.org.uk::339c0dfa-b3e8-40d0-9156-d00e9ede1f4e" providerId="AD" clId="Web-{F99812EC-A52D-8A76-C049-2A3BE802A94E}" dt="2019-03-08T13:28:53.727" v="939" actId="20577"/>
        <pc:sldMkLst>
          <pc:docMk/>
          <pc:sldMk cId="2403197305" sldId="307"/>
        </pc:sldMkLst>
        <pc:spChg chg="mod ord">
          <ac:chgData name="Joe Smith" userId="S::joe.smith@crisis.org.uk::339c0dfa-b3e8-40d0-9156-d00e9ede1f4e" providerId="AD" clId="Web-{F99812EC-A52D-8A76-C049-2A3BE802A94E}" dt="2019-03-08T13:28:46.180" v="938"/>
          <ac:spMkLst>
            <pc:docMk/>
            <pc:sldMk cId="2403197305" sldId="307"/>
            <ac:spMk id="3" creationId="{E46A6375-48F4-4538-AA36-3A4A87880FD3}"/>
          </ac:spMkLst>
        </pc:spChg>
        <pc:spChg chg="mod ord">
          <ac:chgData name="Joe Smith" userId="S::joe.smith@crisis.org.uk::339c0dfa-b3e8-40d0-9156-d00e9ede1f4e" providerId="AD" clId="Web-{F99812EC-A52D-8A76-C049-2A3BE802A94E}" dt="2019-03-08T13:28:53.727" v="939" actId="20577"/>
          <ac:spMkLst>
            <pc:docMk/>
            <pc:sldMk cId="2403197305" sldId="307"/>
            <ac:spMk id="6" creationId="{945A9DB7-CDED-484C-97C2-17C8240F8763}"/>
          </ac:spMkLst>
        </pc:spChg>
      </pc:sldChg>
      <pc:sldChg chg="modSp add replId">
        <pc:chgData name="Joe Smith" userId="S::joe.smith@crisis.org.uk::339c0dfa-b3e8-40d0-9156-d00e9ede1f4e" providerId="AD" clId="Web-{F99812EC-A52D-8A76-C049-2A3BE802A94E}" dt="2019-03-08T13:34:53.538" v="1047" actId="20577"/>
        <pc:sldMkLst>
          <pc:docMk/>
          <pc:sldMk cId="2894585310" sldId="308"/>
        </pc:sldMkLst>
        <pc:spChg chg="mod">
          <ac:chgData name="Joe Smith" userId="S::joe.smith@crisis.org.uk::339c0dfa-b3e8-40d0-9156-d00e9ede1f4e" providerId="AD" clId="Web-{F99812EC-A52D-8A76-C049-2A3BE802A94E}" dt="2019-03-08T13:34:53.538" v="1047" actId="20577"/>
          <ac:spMkLst>
            <pc:docMk/>
            <pc:sldMk cId="2894585310" sldId="308"/>
            <ac:spMk id="7" creationId="{00000000-0000-0000-0000-000000000000}"/>
          </ac:spMkLst>
        </pc:spChg>
      </pc:sldChg>
      <pc:sldChg chg="modSp add replId">
        <pc:chgData name="Joe Smith" userId="S::joe.smith@crisis.org.uk::339c0dfa-b3e8-40d0-9156-d00e9ede1f4e" providerId="AD" clId="Web-{F99812EC-A52D-8A76-C049-2A3BE802A94E}" dt="2019-03-08T13:34:58.773" v="1050" actId="20577"/>
        <pc:sldMkLst>
          <pc:docMk/>
          <pc:sldMk cId="1249417752" sldId="309"/>
        </pc:sldMkLst>
        <pc:spChg chg="mod">
          <ac:chgData name="Joe Smith" userId="S::joe.smith@crisis.org.uk::339c0dfa-b3e8-40d0-9156-d00e9ede1f4e" providerId="AD" clId="Web-{F99812EC-A52D-8A76-C049-2A3BE802A94E}" dt="2019-03-08T13:34:58.773" v="1050" actId="20577"/>
          <ac:spMkLst>
            <pc:docMk/>
            <pc:sldMk cId="1249417752" sldId="309"/>
            <ac:spMk id="7" creationId="{00000000-0000-0000-0000-000000000000}"/>
          </ac:spMkLst>
        </pc:spChg>
      </pc:sldChg>
      <pc:sldChg chg="modSp add replId">
        <pc:chgData name="Joe Smith" userId="S::joe.smith@crisis.org.uk::339c0dfa-b3e8-40d0-9156-d00e9ede1f4e" providerId="AD" clId="Web-{F99812EC-A52D-8A76-C049-2A3BE802A94E}" dt="2019-03-08T13:35:05.585" v="1055" actId="20577"/>
        <pc:sldMkLst>
          <pc:docMk/>
          <pc:sldMk cId="683306558" sldId="310"/>
        </pc:sldMkLst>
        <pc:spChg chg="mod">
          <ac:chgData name="Joe Smith" userId="S::joe.smith@crisis.org.uk::339c0dfa-b3e8-40d0-9156-d00e9ede1f4e" providerId="AD" clId="Web-{F99812EC-A52D-8A76-C049-2A3BE802A94E}" dt="2019-03-08T13:35:05.585" v="1055" actId="20577"/>
          <ac:spMkLst>
            <pc:docMk/>
            <pc:sldMk cId="683306558" sldId="310"/>
            <ac:spMk id="7" creationId="{00000000-0000-0000-0000-000000000000}"/>
          </ac:spMkLst>
        </pc:spChg>
      </pc:sldChg>
      <pc:sldChg chg="modSp add replId">
        <pc:chgData name="Joe Smith" userId="S::joe.smith@crisis.org.uk::339c0dfa-b3e8-40d0-9156-d00e9ede1f4e" providerId="AD" clId="Web-{F99812EC-A52D-8A76-C049-2A3BE802A94E}" dt="2019-03-08T13:35:11.632" v="1058" actId="20577"/>
        <pc:sldMkLst>
          <pc:docMk/>
          <pc:sldMk cId="3665162679" sldId="311"/>
        </pc:sldMkLst>
        <pc:spChg chg="mod">
          <ac:chgData name="Joe Smith" userId="S::joe.smith@crisis.org.uk::339c0dfa-b3e8-40d0-9156-d00e9ede1f4e" providerId="AD" clId="Web-{F99812EC-A52D-8A76-C049-2A3BE802A94E}" dt="2019-03-08T13:35:11.632" v="1058" actId="20577"/>
          <ac:spMkLst>
            <pc:docMk/>
            <pc:sldMk cId="3665162679" sldId="311"/>
            <ac:spMk id="7" creationId="{00000000-0000-0000-0000-000000000000}"/>
          </ac:spMkLst>
        </pc:spChg>
      </pc:sldChg>
      <pc:sldChg chg="modSp add replId">
        <pc:chgData name="Joe Smith" userId="S::joe.smith@crisis.org.uk::339c0dfa-b3e8-40d0-9156-d00e9ede1f4e" providerId="AD" clId="Web-{F99812EC-A52D-8A76-C049-2A3BE802A94E}" dt="2019-03-08T13:35:19.226" v="1061" actId="20577"/>
        <pc:sldMkLst>
          <pc:docMk/>
          <pc:sldMk cId="3950076730" sldId="312"/>
        </pc:sldMkLst>
        <pc:spChg chg="mod">
          <ac:chgData name="Joe Smith" userId="S::joe.smith@crisis.org.uk::339c0dfa-b3e8-40d0-9156-d00e9ede1f4e" providerId="AD" clId="Web-{F99812EC-A52D-8A76-C049-2A3BE802A94E}" dt="2019-03-08T13:35:19.226" v="1061" actId="20577"/>
          <ac:spMkLst>
            <pc:docMk/>
            <pc:sldMk cId="3950076730" sldId="312"/>
            <ac:spMk id="7" creationId="{00000000-0000-0000-0000-000000000000}"/>
          </ac:spMkLst>
        </pc:spChg>
      </pc:sldChg>
      <pc:sldChg chg="delSp modSp add replId">
        <pc:chgData name="Joe Smith" userId="S::joe.smith@crisis.org.uk::339c0dfa-b3e8-40d0-9156-d00e9ede1f4e" providerId="AD" clId="Web-{F99812EC-A52D-8A76-C049-2A3BE802A94E}" dt="2019-03-08T14:02:30.769" v="1859"/>
        <pc:sldMkLst>
          <pc:docMk/>
          <pc:sldMk cId="1026748937" sldId="313"/>
        </pc:sldMkLst>
        <pc:spChg chg="mod">
          <ac:chgData name="Joe Smith" userId="S::joe.smith@crisis.org.uk::339c0dfa-b3e8-40d0-9156-d00e9ede1f4e" providerId="AD" clId="Web-{F99812EC-A52D-8A76-C049-2A3BE802A94E}" dt="2019-03-08T13:50:04.521" v="1530" actId="20577"/>
          <ac:spMkLst>
            <pc:docMk/>
            <pc:sldMk cId="1026748937" sldId="313"/>
            <ac:spMk id="2" creationId="{357A7B1F-96E8-49CB-9B5E-4B08816B2DE4}"/>
          </ac:spMkLst>
        </pc:spChg>
        <pc:spChg chg="mod">
          <ac:chgData name="Joe Smith" userId="S::joe.smith@crisis.org.uk::339c0dfa-b3e8-40d0-9156-d00e9ede1f4e" providerId="AD" clId="Web-{F99812EC-A52D-8A76-C049-2A3BE802A94E}" dt="2019-03-08T13:36:52.819" v="1067" actId="20577"/>
          <ac:spMkLst>
            <pc:docMk/>
            <pc:sldMk cId="1026748937" sldId="313"/>
            <ac:spMk id="7" creationId="{00000000-0000-0000-0000-000000000000}"/>
          </ac:spMkLst>
        </pc:spChg>
        <pc:spChg chg="del">
          <ac:chgData name="Joe Smith" userId="S::joe.smith@crisis.org.uk::339c0dfa-b3e8-40d0-9156-d00e9ede1f4e" providerId="AD" clId="Web-{F99812EC-A52D-8A76-C049-2A3BE802A94E}" dt="2019-03-08T14:02:30.769" v="1859"/>
          <ac:spMkLst>
            <pc:docMk/>
            <pc:sldMk cId="1026748937" sldId="313"/>
            <ac:spMk id="12" creationId="{8B9911D9-5C70-450C-AAF2-32DE5CDE1F4F}"/>
          </ac:spMkLst>
        </pc:spChg>
      </pc:sldChg>
      <pc:sldChg chg="addSp delSp modSp add replId">
        <pc:chgData name="Joe Smith" userId="S::joe.smith@crisis.org.uk::339c0dfa-b3e8-40d0-9156-d00e9ede1f4e" providerId="AD" clId="Web-{F99812EC-A52D-8A76-C049-2A3BE802A94E}" dt="2019-03-08T14:02:39.129" v="1861"/>
        <pc:sldMkLst>
          <pc:docMk/>
          <pc:sldMk cId="1949092417" sldId="314"/>
        </pc:sldMkLst>
        <pc:spChg chg="del">
          <ac:chgData name="Joe Smith" userId="S::joe.smith@crisis.org.uk::339c0dfa-b3e8-40d0-9156-d00e9ede1f4e" providerId="AD" clId="Web-{F99812EC-A52D-8A76-C049-2A3BE802A94E}" dt="2019-03-08T13:58:24.879" v="1738"/>
          <ac:spMkLst>
            <pc:docMk/>
            <pc:sldMk cId="1949092417" sldId="314"/>
            <ac:spMk id="2" creationId="{357A7B1F-96E8-49CB-9B5E-4B08816B2DE4}"/>
          </ac:spMkLst>
        </pc:spChg>
        <pc:spChg chg="mod">
          <ac:chgData name="Joe Smith" userId="S::joe.smith@crisis.org.uk::339c0dfa-b3e8-40d0-9156-d00e9ede1f4e" providerId="AD" clId="Web-{F99812EC-A52D-8A76-C049-2A3BE802A94E}" dt="2019-03-08T13:58:21.598" v="1735" actId="20577"/>
          <ac:spMkLst>
            <pc:docMk/>
            <pc:sldMk cId="1949092417" sldId="314"/>
            <ac:spMk id="7" creationId="{00000000-0000-0000-0000-000000000000}"/>
          </ac:spMkLst>
        </pc:spChg>
        <pc:spChg chg="del">
          <ac:chgData name="Joe Smith" userId="S::joe.smith@crisis.org.uk::339c0dfa-b3e8-40d0-9156-d00e9ede1f4e" providerId="AD" clId="Web-{F99812EC-A52D-8A76-C049-2A3BE802A94E}" dt="2019-03-08T14:02:39.129" v="1861"/>
          <ac:spMkLst>
            <pc:docMk/>
            <pc:sldMk cId="1949092417" sldId="314"/>
            <ac:spMk id="12" creationId="{8B9911D9-5C70-450C-AAF2-32DE5CDE1F4F}"/>
          </ac:spMkLst>
        </pc:spChg>
        <pc:picChg chg="add del mod">
          <ac:chgData name="Joe Smith" userId="S::joe.smith@crisis.org.uk::339c0dfa-b3e8-40d0-9156-d00e9ede1f4e" providerId="AD" clId="Web-{F99812EC-A52D-8A76-C049-2A3BE802A94E}" dt="2019-03-08T13:59:32.004" v="1748"/>
          <ac:picMkLst>
            <pc:docMk/>
            <pc:sldMk cId="1949092417" sldId="314"/>
            <ac:picMk id="3" creationId="{4630EA3A-F9CB-48D0-A74E-E7E541C82A49}"/>
          </ac:picMkLst>
        </pc:picChg>
        <pc:picChg chg="add mod">
          <ac:chgData name="Joe Smith" userId="S::joe.smith@crisis.org.uk::339c0dfa-b3e8-40d0-9156-d00e9ede1f4e" providerId="AD" clId="Web-{F99812EC-A52D-8A76-C049-2A3BE802A94E}" dt="2019-03-08T13:59:31.988" v="1747" actId="1076"/>
          <ac:picMkLst>
            <pc:docMk/>
            <pc:sldMk cId="1949092417" sldId="314"/>
            <ac:picMk id="5" creationId="{4B568366-11B2-4A1C-9021-5E463A900FE9}"/>
          </ac:picMkLst>
        </pc:picChg>
        <pc:picChg chg="add mod">
          <ac:chgData name="Joe Smith" userId="S::joe.smith@crisis.org.uk::339c0dfa-b3e8-40d0-9156-d00e9ede1f4e" providerId="AD" clId="Web-{F99812EC-A52D-8A76-C049-2A3BE802A94E}" dt="2019-03-08T14:00:23.379" v="1751" actId="14100"/>
          <ac:picMkLst>
            <pc:docMk/>
            <pc:sldMk cId="1949092417" sldId="314"/>
            <ac:picMk id="8" creationId="{BAA491FA-A548-463D-BCAB-7CF4EB43D8F3}"/>
          </ac:picMkLst>
        </pc:picChg>
      </pc:sldChg>
      <pc:sldChg chg="delSp modSp add replId">
        <pc:chgData name="Joe Smith" userId="S::joe.smith@crisis.org.uk::339c0dfa-b3e8-40d0-9156-d00e9ede1f4e" providerId="AD" clId="Web-{F99812EC-A52D-8A76-C049-2A3BE802A94E}" dt="2019-03-08T14:02:42.629" v="1862"/>
        <pc:sldMkLst>
          <pc:docMk/>
          <pc:sldMk cId="460390905" sldId="315"/>
        </pc:sldMkLst>
        <pc:spChg chg="mod">
          <ac:chgData name="Joe Smith" userId="S::joe.smith@crisis.org.uk::339c0dfa-b3e8-40d0-9156-d00e9ede1f4e" providerId="AD" clId="Web-{F99812EC-A52D-8A76-C049-2A3BE802A94E}" dt="2019-03-08T14:01:58.051" v="1854" actId="20577"/>
          <ac:spMkLst>
            <pc:docMk/>
            <pc:sldMk cId="460390905" sldId="315"/>
            <ac:spMk id="2" creationId="{357A7B1F-96E8-49CB-9B5E-4B08816B2DE4}"/>
          </ac:spMkLst>
        </pc:spChg>
        <pc:spChg chg="mod">
          <ac:chgData name="Joe Smith" userId="S::joe.smith@crisis.org.uk::339c0dfa-b3e8-40d0-9156-d00e9ede1f4e" providerId="AD" clId="Web-{F99812EC-A52D-8A76-C049-2A3BE802A94E}" dt="2019-03-08T14:00:48.145" v="1763" actId="20577"/>
          <ac:spMkLst>
            <pc:docMk/>
            <pc:sldMk cId="460390905" sldId="315"/>
            <ac:spMk id="7" creationId="{00000000-0000-0000-0000-000000000000}"/>
          </ac:spMkLst>
        </pc:spChg>
        <pc:spChg chg="del">
          <ac:chgData name="Joe Smith" userId="S::joe.smith@crisis.org.uk::339c0dfa-b3e8-40d0-9156-d00e9ede1f4e" providerId="AD" clId="Web-{F99812EC-A52D-8A76-C049-2A3BE802A94E}" dt="2019-03-08T14:02:42.629" v="1862"/>
          <ac:spMkLst>
            <pc:docMk/>
            <pc:sldMk cId="460390905" sldId="315"/>
            <ac:spMk id="12" creationId="{8B9911D9-5C70-450C-AAF2-32DE5CDE1F4F}"/>
          </ac:spMkLst>
        </pc:spChg>
      </pc:sldChg>
    </pc:docChg>
  </pc:docChgLst>
  <pc:docChgLst>
    <pc:chgData name="Joe Smith" userId="S::joe.smith@crisis.org.uk::339c0dfa-b3e8-40d0-9156-d00e9ede1f4e" providerId="AD" clId="Web-{F458A763-8AC2-822B-D7CD-8B3A81686A78}"/>
    <pc:docChg chg="addSld modSld sldOrd">
      <pc:chgData name="Joe Smith" userId="S::joe.smith@crisis.org.uk::339c0dfa-b3e8-40d0-9156-d00e9ede1f4e" providerId="AD" clId="Web-{F458A763-8AC2-822B-D7CD-8B3A81686A78}" dt="2019-01-23T14:49:08.871" v="160" actId="20577"/>
      <pc:docMkLst>
        <pc:docMk/>
      </pc:docMkLst>
      <pc:sldChg chg="modSp ord">
        <pc:chgData name="Joe Smith" userId="S::joe.smith@crisis.org.uk::339c0dfa-b3e8-40d0-9156-d00e9ede1f4e" providerId="AD" clId="Web-{F458A763-8AC2-822B-D7CD-8B3A81686A78}" dt="2019-01-23T14:36:45.593" v="74" actId="20577"/>
        <pc:sldMkLst>
          <pc:docMk/>
          <pc:sldMk cId="1788366346" sldId="272"/>
        </pc:sldMkLst>
        <pc:spChg chg="mod">
          <ac:chgData name="Joe Smith" userId="S::joe.smith@crisis.org.uk::339c0dfa-b3e8-40d0-9156-d00e9ede1f4e" providerId="AD" clId="Web-{F458A763-8AC2-822B-D7CD-8B3A81686A78}" dt="2019-01-23T14:36:38.906" v="71" actId="20577"/>
          <ac:spMkLst>
            <pc:docMk/>
            <pc:sldMk cId="1788366346" sldId="272"/>
            <ac:spMk id="7" creationId="{9B9B3043-9CE9-480B-94B0-1A3BB3F07AB1}"/>
          </ac:spMkLst>
        </pc:spChg>
        <pc:spChg chg="mod">
          <ac:chgData name="Joe Smith" userId="S::joe.smith@crisis.org.uk::339c0dfa-b3e8-40d0-9156-d00e9ede1f4e" providerId="AD" clId="Web-{F458A763-8AC2-822B-D7CD-8B3A81686A78}" dt="2019-01-23T14:36:45.593" v="74" actId="20577"/>
          <ac:spMkLst>
            <pc:docMk/>
            <pc:sldMk cId="1788366346" sldId="272"/>
            <ac:spMk id="14" creationId="{5255A6F5-37DC-4B55-A139-4FA77DBDCCF5}"/>
          </ac:spMkLst>
        </pc:spChg>
      </pc:sldChg>
      <pc:sldChg chg="modSp">
        <pc:chgData name="Joe Smith" userId="S::joe.smith@crisis.org.uk::339c0dfa-b3e8-40d0-9156-d00e9ede1f4e" providerId="AD" clId="Web-{F458A763-8AC2-822B-D7CD-8B3A81686A78}" dt="2019-01-23T14:39:12.228" v="87" actId="20577"/>
        <pc:sldMkLst>
          <pc:docMk/>
          <pc:sldMk cId="3387054761" sldId="273"/>
        </pc:sldMkLst>
        <pc:spChg chg="mod">
          <ac:chgData name="Joe Smith" userId="S::joe.smith@crisis.org.uk::339c0dfa-b3e8-40d0-9156-d00e9ede1f4e" providerId="AD" clId="Web-{F458A763-8AC2-822B-D7CD-8B3A81686A78}" dt="2019-01-23T14:38:14.021" v="83" actId="20577"/>
          <ac:spMkLst>
            <pc:docMk/>
            <pc:sldMk cId="3387054761" sldId="273"/>
            <ac:spMk id="13" creationId="{FDA82065-E165-48F6-9732-2833C0741629}"/>
          </ac:spMkLst>
        </pc:spChg>
        <pc:spChg chg="mod">
          <ac:chgData name="Joe Smith" userId="S::joe.smith@crisis.org.uk::339c0dfa-b3e8-40d0-9156-d00e9ede1f4e" providerId="AD" clId="Web-{F458A763-8AC2-822B-D7CD-8B3A81686A78}" dt="2019-01-23T14:39:12.228" v="87" actId="20577"/>
          <ac:spMkLst>
            <pc:docMk/>
            <pc:sldMk cId="3387054761" sldId="273"/>
            <ac:spMk id="17" creationId="{C0D1C7F5-F2F9-4152-B307-88CB3044532D}"/>
          </ac:spMkLst>
        </pc:spChg>
      </pc:sldChg>
      <pc:sldChg chg="addSp delSp modSp">
        <pc:chgData name="Joe Smith" userId="S::joe.smith@crisis.org.uk::339c0dfa-b3e8-40d0-9156-d00e9ede1f4e" providerId="AD" clId="Web-{F458A763-8AC2-822B-D7CD-8B3A81686A78}" dt="2019-01-23T14:25:12.673" v="5"/>
        <pc:sldMkLst>
          <pc:docMk/>
          <pc:sldMk cId="1353577201" sldId="274"/>
        </pc:sldMkLst>
        <pc:spChg chg="add del mod">
          <ac:chgData name="Joe Smith" userId="S::joe.smith@crisis.org.uk::339c0dfa-b3e8-40d0-9156-d00e9ede1f4e" providerId="AD" clId="Web-{F458A763-8AC2-822B-D7CD-8B3A81686A78}" dt="2019-01-23T14:25:12.673" v="5"/>
          <ac:spMkLst>
            <pc:docMk/>
            <pc:sldMk cId="1353577201" sldId="274"/>
            <ac:spMk id="3" creationId="{E437B33E-CDD8-46E2-92DB-7B0EDECF48E1}"/>
          </ac:spMkLst>
        </pc:spChg>
      </pc:sldChg>
      <pc:sldChg chg="modSp add">
        <pc:chgData name="Joe Smith" userId="S::joe.smith@crisis.org.uk::339c0dfa-b3e8-40d0-9156-d00e9ede1f4e" providerId="AD" clId="Web-{F458A763-8AC2-822B-D7CD-8B3A81686A78}" dt="2019-01-23T14:35:26.010" v="66" actId="20577"/>
        <pc:sldMkLst>
          <pc:docMk/>
          <pc:sldMk cId="2796275389" sldId="275"/>
        </pc:sldMkLst>
        <pc:spChg chg="mod">
          <ac:chgData name="Joe Smith" userId="S::joe.smith@crisis.org.uk::339c0dfa-b3e8-40d0-9156-d00e9ede1f4e" providerId="AD" clId="Web-{F458A763-8AC2-822B-D7CD-8B3A81686A78}" dt="2019-01-23T14:35:26.010" v="66" actId="20577"/>
          <ac:spMkLst>
            <pc:docMk/>
            <pc:sldMk cId="2796275389" sldId="275"/>
            <ac:spMk id="5" creationId="{00000000-0000-0000-0000-000000000000}"/>
          </ac:spMkLst>
        </pc:spChg>
      </pc:sldChg>
      <pc:sldChg chg="modSp add">
        <pc:chgData name="Joe Smith" userId="S::joe.smith@crisis.org.uk::339c0dfa-b3e8-40d0-9156-d00e9ede1f4e" providerId="AD" clId="Web-{F458A763-8AC2-822B-D7CD-8B3A81686A78}" dt="2019-01-23T14:34:09.708" v="58" actId="20577"/>
        <pc:sldMkLst>
          <pc:docMk/>
          <pc:sldMk cId="3385937755" sldId="276"/>
        </pc:sldMkLst>
        <pc:spChg chg="mod">
          <ac:chgData name="Joe Smith" userId="S::joe.smith@crisis.org.uk::339c0dfa-b3e8-40d0-9156-d00e9ede1f4e" providerId="AD" clId="Web-{F458A763-8AC2-822B-D7CD-8B3A81686A78}" dt="2019-01-23T14:34:09.708" v="58" actId="20577"/>
          <ac:spMkLst>
            <pc:docMk/>
            <pc:sldMk cId="3385937755" sldId="276"/>
            <ac:spMk id="5" creationId="{00000000-0000-0000-0000-000000000000}"/>
          </ac:spMkLst>
        </pc:spChg>
      </pc:sldChg>
      <pc:sldChg chg="modSp add">
        <pc:chgData name="Joe Smith" userId="S::joe.smith@crisis.org.uk::339c0dfa-b3e8-40d0-9156-d00e9ede1f4e" providerId="AD" clId="Web-{F458A763-8AC2-822B-D7CD-8B3A81686A78}" dt="2019-01-23T14:33:47.847" v="54" actId="20577"/>
        <pc:sldMkLst>
          <pc:docMk/>
          <pc:sldMk cId="915655648" sldId="277"/>
        </pc:sldMkLst>
        <pc:spChg chg="mod">
          <ac:chgData name="Joe Smith" userId="S::joe.smith@crisis.org.uk::339c0dfa-b3e8-40d0-9156-d00e9ede1f4e" providerId="AD" clId="Web-{F458A763-8AC2-822B-D7CD-8B3A81686A78}" dt="2019-01-23T14:33:47.847" v="54" actId="20577"/>
          <ac:spMkLst>
            <pc:docMk/>
            <pc:sldMk cId="915655648" sldId="277"/>
            <ac:spMk id="5" creationId="{00000000-0000-0000-0000-000000000000}"/>
          </ac:spMkLst>
        </pc:spChg>
      </pc:sldChg>
      <pc:sldChg chg="add">
        <pc:chgData name="Joe Smith" userId="S::joe.smith@crisis.org.uk::339c0dfa-b3e8-40d0-9156-d00e9ede1f4e" providerId="AD" clId="Web-{F458A763-8AC2-822B-D7CD-8B3A81686A78}" dt="2019-01-23T14:29:00.063" v="9"/>
        <pc:sldMkLst>
          <pc:docMk/>
          <pc:sldMk cId="2400798592" sldId="278"/>
        </pc:sldMkLst>
      </pc:sldChg>
      <pc:sldChg chg="modSp add">
        <pc:chgData name="Joe Smith" userId="S::joe.smith@crisis.org.uk::339c0dfa-b3e8-40d0-9156-d00e9ede1f4e" providerId="AD" clId="Web-{F458A763-8AC2-822B-D7CD-8B3A81686A78}" dt="2019-01-23T14:32:35.843" v="42" actId="20577"/>
        <pc:sldMkLst>
          <pc:docMk/>
          <pc:sldMk cId="1533840450" sldId="279"/>
        </pc:sldMkLst>
        <pc:spChg chg="mod">
          <ac:chgData name="Joe Smith" userId="S::joe.smith@crisis.org.uk::339c0dfa-b3e8-40d0-9156-d00e9ede1f4e" providerId="AD" clId="Web-{F458A763-8AC2-822B-D7CD-8B3A81686A78}" dt="2019-01-23T14:32:35.843" v="42" actId="20577"/>
          <ac:spMkLst>
            <pc:docMk/>
            <pc:sldMk cId="1533840450" sldId="279"/>
            <ac:spMk id="4" creationId="{00000000-0000-0000-0000-000000000000}"/>
          </ac:spMkLst>
        </pc:spChg>
      </pc:sldChg>
      <pc:sldChg chg="add">
        <pc:chgData name="Joe Smith" userId="S::joe.smith@crisis.org.uk::339c0dfa-b3e8-40d0-9156-d00e9ede1f4e" providerId="AD" clId="Web-{F458A763-8AC2-822B-D7CD-8B3A81686A78}" dt="2019-01-23T14:29:00.172" v="11"/>
        <pc:sldMkLst>
          <pc:docMk/>
          <pc:sldMk cId="3017971949" sldId="280"/>
        </pc:sldMkLst>
      </pc:sldChg>
      <pc:sldChg chg="modSp new mod modClrScheme chgLayout">
        <pc:chgData name="Joe Smith" userId="S::joe.smith@crisis.org.uk::339c0dfa-b3e8-40d0-9156-d00e9ede1f4e" providerId="AD" clId="Web-{F458A763-8AC2-822B-D7CD-8B3A81686A78}" dt="2019-01-23T14:31:46.293" v="39" actId="20577"/>
        <pc:sldMkLst>
          <pc:docMk/>
          <pc:sldMk cId="1972440399" sldId="281"/>
        </pc:sldMkLst>
        <pc:spChg chg="mod ord">
          <ac:chgData name="Joe Smith" userId="S::joe.smith@crisis.org.uk::339c0dfa-b3e8-40d0-9156-d00e9ede1f4e" providerId="AD" clId="Web-{F458A763-8AC2-822B-D7CD-8B3A81686A78}" dt="2019-01-23T14:30:44.289" v="24" actId="20577"/>
          <ac:spMkLst>
            <pc:docMk/>
            <pc:sldMk cId="1972440399" sldId="281"/>
            <ac:spMk id="2" creationId="{B19B8227-2992-48B3-BDEB-D09B2DCC6F5C}"/>
          </ac:spMkLst>
        </pc:spChg>
        <pc:spChg chg="mod ord">
          <ac:chgData name="Joe Smith" userId="S::joe.smith@crisis.org.uk::339c0dfa-b3e8-40d0-9156-d00e9ede1f4e" providerId="AD" clId="Web-{F458A763-8AC2-822B-D7CD-8B3A81686A78}" dt="2019-01-23T14:31:46.293" v="39" actId="20577"/>
          <ac:spMkLst>
            <pc:docMk/>
            <pc:sldMk cId="1972440399" sldId="281"/>
            <ac:spMk id="3" creationId="{00AE513B-ACCB-42A8-9112-8C6A7097D0BB}"/>
          </ac:spMkLst>
        </pc:spChg>
      </pc:sldChg>
      <pc:sldChg chg="addSp delSp modSp new mod modClrScheme chgLayout">
        <pc:chgData name="Joe Smith" userId="S::joe.smith@crisis.org.uk::339c0dfa-b3e8-40d0-9156-d00e9ede1f4e" providerId="AD" clId="Web-{F458A763-8AC2-822B-D7CD-8B3A81686A78}" dt="2019-01-23T14:31:25.776" v="32" actId="20577"/>
        <pc:sldMkLst>
          <pc:docMk/>
          <pc:sldMk cId="580520201" sldId="282"/>
        </pc:sldMkLst>
        <pc:spChg chg="del">
          <ac:chgData name="Joe Smith" userId="S::joe.smith@crisis.org.uk::339c0dfa-b3e8-40d0-9156-d00e9ede1f4e" providerId="AD" clId="Web-{F458A763-8AC2-822B-D7CD-8B3A81686A78}" dt="2019-01-23T14:31:03.305" v="26"/>
          <ac:spMkLst>
            <pc:docMk/>
            <pc:sldMk cId="580520201" sldId="282"/>
            <ac:spMk id="2" creationId="{AA07DB90-B9C4-4633-88CB-DE344F06959D}"/>
          </ac:spMkLst>
        </pc:spChg>
        <pc:spChg chg="mod ord">
          <ac:chgData name="Joe Smith" userId="S::joe.smith@crisis.org.uk::339c0dfa-b3e8-40d0-9156-d00e9ede1f4e" providerId="AD" clId="Web-{F458A763-8AC2-822B-D7CD-8B3A81686A78}" dt="2019-01-23T14:31:25.776" v="32" actId="20577"/>
          <ac:spMkLst>
            <pc:docMk/>
            <pc:sldMk cId="580520201" sldId="282"/>
            <ac:spMk id="3" creationId="{E1C1EDD0-B5C2-42AD-8A02-810886A05384}"/>
          </ac:spMkLst>
        </pc:spChg>
        <pc:spChg chg="del">
          <ac:chgData name="Joe Smith" userId="S::joe.smith@crisis.org.uk::339c0dfa-b3e8-40d0-9156-d00e9ede1f4e" providerId="AD" clId="Web-{F458A763-8AC2-822B-D7CD-8B3A81686A78}" dt="2019-01-23T14:31:03.305" v="26"/>
          <ac:spMkLst>
            <pc:docMk/>
            <pc:sldMk cId="580520201" sldId="282"/>
            <ac:spMk id="4" creationId="{105866ED-22ED-4260-B5C3-F5F3D3583144}"/>
          </ac:spMkLst>
        </pc:spChg>
        <pc:spChg chg="del">
          <ac:chgData name="Joe Smith" userId="S::joe.smith@crisis.org.uk::339c0dfa-b3e8-40d0-9156-d00e9ede1f4e" providerId="AD" clId="Web-{F458A763-8AC2-822B-D7CD-8B3A81686A78}" dt="2019-01-23T14:31:03.305" v="26"/>
          <ac:spMkLst>
            <pc:docMk/>
            <pc:sldMk cId="580520201" sldId="282"/>
            <ac:spMk id="5" creationId="{BCED7D17-5A2D-4156-B304-F48A410FE48D}"/>
          </ac:spMkLst>
        </pc:spChg>
        <pc:spChg chg="add mod ord">
          <ac:chgData name="Joe Smith" userId="S::joe.smith@crisis.org.uk::339c0dfa-b3e8-40d0-9156-d00e9ede1f4e" providerId="AD" clId="Web-{F458A763-8AC2-822B-D7CD-8B3A81686A78}" dt="2019-01-23T14:31:15.681" v="30" actId="20577"/>
          <ac:spMkLst>
            <pc:docMk/>
            <pc:sldMk cId="580520201" sldId="282"/>
            <ac:spMk id="6" creationId="{705DCB1D-E029-473E-9D1F-EF2797630CBE}"/>
          </ac:spMkLst>
        </pc:spChg>
      </pc:sldChg>
      <pc:sldChg chg="addSp delSp modSp add replId">
        <pc:chgData name="Joe Smith" userId="S::joe.smith@crisis.org.uk::339c0dfa-b3e8-40d0-9156-d00e9ede1f4e" providerId="AD" clId="Web-{F458A763-8AC2-822B-D7CD-8B3A81686A78}" dt="2019-01-23T14:49:08.871" v="160" actId="20577"/>
        <pc:sldMkLst>
          <pc:docMk/>
          <pc:sldMk cId="2980978254" sldId="283"/>
        </pc:sldMkLst>
        <pc:spChg chg="add mod">
          <ac:chgData name="Joe Smith" userId="S::joe.smith@crisis.org.uk::339c0dfa-b3e8-40d0-9156-d00e9ede1f4e" providerId="AD" clId="Web-{F458A763-8AC2-822B-D7CD-8B3A81686A78}" dt="2019-01-23T14:40:58.548" v="120" actId="20577"/>
          <ac:spMkLst>
            <pc:docMk/>
            <pc:sldMk cId="2980978254" sldId="283"/>
            <ac:spMk id="2" creationId="{3BC034D3-12B1-4D4F-BBCB-57462593CCB1}"/>
          </ac:spMkLst>
        </pc:spChg>
        <pc:spChg chg="del">
          <ac:chgData name="Joe Smith" userId="S::joe.smith@crisis.org.uk::339c0dfa-b3e8-40d0-9156-d00e9ede1f4e" providerId="AD" clId="Web-{F458A763-8AC2-822B-D7CD-8B3A81686A78}" dt="2019-01-23T14:40:00.871" v="103"/>
          <ac:spMkLst>
            <pc:docMk/>
            <pc:sldMk cId="2980978254" sldId="283"/>
            <ac:spMk id="3" creationId="{857E91ED-AB12-45EB-91CF-5201C8F88EDB}"/>
          </ac:spMkLst>
        </pc:spChg>
        <pc:spChg chg="add mod">
          <ac:chgData name="Joe Smith" userId="S::joe.smith@crisis.org.uk::339c0dfa-b3e8-40d0-9156-d00e9ede1f4e" providerId="AD" clId="Web-{F458A763-8AC2-822B-D7CD-8B3A81686A78}" dt="2019-01-23T14:41:11.798" v="130" actId="20577"/>
          <ac:spMkLst>
            <pc:docMk/>
            <pc:sldMk cId="2980978254" sldId="283"/>
            <ac:spMk id="4" creationId="{217F808C-BB69-431F-9A10-65520EFD1A11}"/>
          </ac:spMkLst>
        </pc:spChg>
        <pc:spChg chg="add mod">
          <ac:chgData name="Joe Smith" userId="S::joe.smith@crisis.org.uk::339c0dfa-b3e8-40d0-9156-d00e9ede1f4e" providerId="AD" clId="Web-{F458A763-8AC2-822B-D7CD-8B3A81686A78}" dt="2019-01-23T14:43:25.338" v="140" actId="20577"/>
          <ac:spMkLst>
            <pc:docMk/>
            <pc:sldMk cId="2980978254" sldId="283"/>
            <ac:spMk id="5" creationId="{A3E322C8-2BBE-42CF-8EFB-58126B8D236C}"/>
          </ac:spMkLst>
        </pc:spChg>
        <pc:spChg chg="mod">
          <ac:chgData name="Joe Smith" userId="S::joe.smith@crisis.org.uk::339c0dfa-b3e8-40d0-9156-d00e9ede1f4e" providerId="AD" clId="Web-{F458A763-8AC2-822B-D7CD-8B3A81686A78}" dt="2019-01-23T14:40:48.390" v="115" actId="20577"/>
          <ac:spMkLst>
            <pc:docMk/>
            <pc:sldMk cId="2980978254" sldId="283"/>
            <ac:spMk id="6" creationId="{09761FD2-D1A7-4F40-943B-28196B340E3F}"/>
          </ac:spMkLst>
        </pc:spChg>
        <pc:spChg chg="del">
          <ac:chgData name="Joe Smith" userId="S::joe.smith@crisis.org.uk::339c0dfa-b3e8-40d0-9156-d00e9ede1f4e" providerId="AD" clId="Web-{F458A763-8AC2-822B-D7CD-8B3A81686A78}" dt="2019-01-23T14:40:00.871" v="102"/>
          <ac:spMkLst>
            <pc:docMk/>
            <pc:sldMk cId="2980978254" sldId="283"/>
            <ac:spMk id="7" creationId="{47AB2A3C-1A69-4AF1-BE98-521C506BB163}"/>
          </ac:spMkLst>
        </pc:spChg>
        <pc:spChg chg="del">
          <ac:chgData name="Joe Smith" userId="S::joe.smith@crisis.org.uk::339c0dfa-b3e8-40d0-9156-d00e9ede1f4e" providerId="AD" clId="Web-{F458A763-8AC2-822B-D7CD-8B3A81686A78}" dt="2019-01-23T14:40:00.871" v="101"/>
          <ac:spMkLst>
            <pc:docMk/>
            <pc:sldMk cId="2980978254" sldId="283"/>
            <ac:spMk id="8" creationId="{54683AEA-7E51-433F-8686-3480F328AC5B}"/>
          </ac:spMkLst>
        </pc:spChg>
        <pc:spChg chg="del">
          <ac:chgData name="Joe Smith" userId="S::joe.smith@crisis.org.uk::339c0dfa-b3e8-40d0-9156-d00e9ede1f4e" providerId="AD" clId="Web-{F458A763-8AC2-822B-D7CD-8B3A81686A78}" dt="2019-01-23T14:40:00.871" v="100"/>
          <ac:spMkLst>
            <pc:docMk/>
            <pc:sldMk cId="2980978254" sldId="283"/>
            <ac:spMk id="9" creationId="{16FBDDF1-72A8-4987-9575-C3E61825E397}"/>
          </ac:spMkLst>
        </pc:spChg>
        <pc:spChg chg="del">
          <ac:chgData name="Joe Smith" userId="S::joe.smith@crisis.org.uk::339c0dfa-b3e8-40d0-9156-d00e9ede1f4e" providerId="AD" clId="Web-{F458A763-8AC2-822B-D7CD-8B3A81686A78}" dt="2019-01-23T14:40:00.871" v="99"/>
          <ac:spMkLst>
            <pc:docMk/>
            <pc:sldMk cId="2980978254" sldId="283"/>
            <ac:spMk id="10" creationId="{2EA2148C-AFAF-4AAE-874F-EA3B186C555D}"/>
          </ac:spMkLst>
        </pc:spChg>
        <pc:spChg chg="del">
          <ac:chgData name="Joe Smith" userId="S::joe.smith@crisis.org.uk::339c0dfa-b3e8-40d0-9156-d00e9ede1f4e" providerId="AD" clId="Web-{F458A763-8AC2-822B-D7CD-8B3A81686A78}" dt="2019-01-23T14:40:00.871" v="98"/>
          <ac:spMkLst>
            <pc:docMk/>
            <pc:sldMk cId="2980978254" sldId="283"/>
            <ac:spMk id="11" creationId="{46F40194-D87F-43C9-8988-BD029766C5E8}"/>
          </ac:spMkLst>
        </pc:spChg>
        <pc:spChg chg="del">
          <ac:chgData name="Joe Smith" userId="S::joe.smith@crisis.org.uk::339c0dfa-b3e8-40d0-9156-d00e9ede1f4e" providerId="AD" clId="Web-{F458A763-8AC2-822B-D7CD-8B3A81686A78}" dt="2019-01-23T14:40:00.871" v="97"/>
          <ac:spMkLst>
            <pc:docMk/>
            <pc:sldMk cId="2980978254" sldId="283"/>
            <ac:spMk id="12" creationId="{7280B727-E45F-4705-A1C1-433064259A22}"/>
          </ac:spMkLst>
        </pc:spChg>
        <pc:spChg chg="del">
          <ac:chgData name="Joe Smith" userId="S::joe.smith@crisis.org.uk::339c0dfa-b3e8-40d0-9156-d00e9ede1f4e" providerId="AD" clId="Web-{F458A763-8AC2-822B-D7CD-8B3A81686A78}" dt="2019-01-23T14:40:00.871" v="96"/>
          <ac:spMkLst>
            <pc:docMk/>
            <pc:sldMk cId="2980978254" sldId="283"/>
            <ac:spMk id="13" creationId="{FDA82065-E165-48F6-9732-2833C0741629}"/>
          </ac:spMkLst>
        </pc:spChg>
        <pc:spChg chg="del">
          <ac:chgData name="Joe Smith" userId="S::joe.smith@crisis.org.uk::339c0dfa-b3e8-40d0-9156-d00e9ede1f4e" providerId="AD" clId="Web-{F458A763-8AC2-822B-D7CD-8B3A81686A78}" dt="2019-01-23T14:40:00.856" v="95"/>
          <ac:spMkLst>
            <pc:docMk/>
            <pc:sldMk cId="2980978254" sldId="283"/>
            <ac:spMk id="14" creationId="{7101D91E-333B-4A74-9713-6E00A4935E4B}"/>
          </ac:spMkLst>
        </pc:spChg>
        <pc:spChg chg="del">
          <ac:chgData name="Joe Smith" userId="S::joe.smith@crisis.org.uk::339c0dfa-b3e8-40d0-9156-d00e9ede1f4e" providerId="AD" clId="Web-{F458A763-8AC2-822B-D7CD-8B3A81686A78}" dt="2019-01-23T14:40:00.856" v="94"/>
          <ac:spMkLst>
            <pc:docMk/>
            <pc:sldMk cId="2980978254" sldId="283"/>
            <ac:spMk id="15" creationId="{8DEB6396-778F-4D4B-9468-04467039233C}"/>
          </ac:spMkLst>
        </pc:spChg>
        <pc:spChg chg="del">
          <ac:chgData name="Joe Smith" userId="S::joe.smith@crisis.org.uk::339c0dfa-b3e8-40d0-9156-d00e9ede1f4e" providerId="AD" clId="Web-{F458A763-8AC2-822B-D7CD-8B3A81686A78}" dt="2019-01-23T14:40:00.856" v="93"/>
          <ac:spMkLst>
            <pc:docMk/>
            <pc:sldMk cId="2980978254" sldId="283"/>
            <ac:spMk id="16" creationId="{2312F9A5-04B4-4A24-9D3B-1F82AB67FBC0}"/>
          </ac:spMkLst>
        </pc:spChg>
        <pc:spChg chg="del">
          <ac:chgData name="Joe Smith" userId="S::joe.smith@crisis.org.uk::339c0dfa-b3e8-40d0-9156-d00e9ede1f4e" providerId="AD" clId="Web-{F458A763-8AC2-822B-D7CD-8B3A81686A78}" dt="2019-01-23T14:40:00.856" v="92"/>
          <ac:spMkLst>
            <pc:docMk/>
            <pc:sldMk cId="2980978254" sldId="283"/>
            <ac:spMk id="17" creationId="{C0D1C7F5-F2F9-4152-B307-88CB3044532D}"/>
          </ac:spMkLst>
        </pc:spChg>
        <pc:spChg chg="del">
          <ac:chgData name="Joe Smith" userId="S::joe.smith@crisis.org.uk::339c0dfa-b3e8-40d0-9156-d00e9ede1f4e" providerId="AD" clId="Web-{F458A763-8AC2-822B-D7CD-8B3A81686A78}" dt="2019-01-23T14:40:00.856" v="91"/>
          <ac:spMkLst>
            <pc:docMk/>
            <pc:sldMk cId="2980978254" sldId="283"/>
            <ac:spMk id="18" creationId="{4C0E4A38-2AB4-427F-AC8F-392990F3D880}"/>
          </ac:spMkLst>
        </pc:spChg>
        <pc:spChg chg="del">
          <ac:chgData name="Joe Smith" userId="S::joe.smith@crisis.org.uk::339c0dfa-b3e8-40d0-9156-d00e9ede1f4e" providerId="AD" clId="Web-{F458A763-8AC2-822B-D7CD-8B3A81686A78}" dt="2019-01-23T14:40:00.856" v="90"/>
          <ac:spMkLst>
            <pc:docMk/>
            <pc:sldMk cId="2980978254" sldId="283"/>
            <ac:spMk id="19" creationId="{54D644AA-A2C4-4C65-824D-90CE1671FFB7}"/>
          </ac:spMkLst>
        </pc:spChg>
        <pc:spChg chg="del">
          <ac:chgData name="Joe Smith" userId="S::joe.smith@crisis.org.uk::339c0dfa-b3e8-40d0-9156-d00e9ede1f4e" providerId="AD" clId="Web-{F458A763-8AC2-822B-D7CD-8B3A81686A78}" dt="2019-01-23T14:40:00.856" v="89"/>
          <ac:spMkLst>
            <pc:docMk/>
            <pc:sldMk cId="2980978254" sldId="283"/>
            <ac:spMk id="20" creationId="{9C5B665E-8B50-4F87-A10E-D25999D2F07A}"/>
          </ac:spMkLst>
        </pc:spChg>
        <pc:spChg chg="add mod">
          <ac:chgData name="Joe Smith" userId="S::joe.smith@crisis.org.uk::339c0dfa-b3e8-40d0-9156-d00e9ede1f4e" providerId="AD" clId="Web-{F458A763-8AC2-822B-D7CD-8B3A81686A78}" dt="2019-01-23T14:48:51.324" v="157" actId="1076"/>
          <ac:spMkLst>
            <pc:docMk/>
            <pc:sldMk cId="2980978254" sldId="283"/>
            <ac:spMk id="25" creationId="{1046BB85-39F4-4CA2-88AA-708CDC1FFF42}"/>
          </ac:spMkLst>
        </pc:spChg>
        <pc:spChg chg="add mod">
          <ac:chgData name="Joe Smith" userId="S::joe.smith@crisis.org.uk::339c0dfa-b3e8-40d0-9156-d00e9ede1f4e" providerId="AD" clId="Web-{F458A763-8AC2-822B-D7CD-8B3A81686A78}" dt="2019-01-23T14:49:08.871" v="160" actId="20577"/>
          <ac:spMkLst>
            <pc:docMk/>
            <pc:sldMk cId="2980978254" sldId="283"/>
            <ac:spMk id="26" creationId="{23562DCD-5FE8-4F29-9BAF-21ACA157E819}"/>
          </ac:spMkLst>
        </pc:spChg>
      </pc:sldChg>
    </pc:docChg>
  </pc:docChgLst>
  <pc:docChgLst>
    <pc:chgData name="Joe Smith" userId="S::joe.smith@crisis.org.uk::339c0dfa-b3e8-40d0-9156-d00e9ede1f4e" providerId="AD" clId="Web-{E7D7D8F4-DB89-ECED-CB12-CD586ADC839B}"/>
    <pc:docChg chg="modSld">
      <pc:chgData name="Joe Smith" userId="S::joe.smith@crisis.org.uk::339c0dfa-b3e8-40d0-9156-d00e9ede1f4e" providerId="AD" clId="Web-{E7D7D8F4-DB89-ECED-CB12-CD586ADC839B}" dt="2019-03-03T22:20:21.559" v="21" actId="20577"/>
      <pc:docMkLst>
        <pc:docMk/>
      </pc:docMkLst>
      <pc:sldChg chg="modSp">
        <pc:chgData name="Joe Smith" userId="S::joe.smith@crisis.org.uk::339c0dfa-b3e8-40d0-9156-d00e9ede1f4e" providerId="AD" clId="Web-{E7D7D8F4-DB89-ECED-CB12-CD586ADC839B}" dt="2019-03-03T22:20:21.559" v="21" actId="20577"/>
        <pc:sldMkLst>
          <pc:docMk/>
          <pc:sldMk cId="1353577201" sldId="274"/>
        </pc:sldMkLst>
        <pc:spChg chg="mod">
          <ac:chgData name="Joe Smith" userId="S::joe.smith@crisis.org.uk::339c0dfa-b3e8-40d0-9156-d00e9ede1f4e" providerId="AD" clId="Web-{E7D7D8F4-DB89-ECED-CB12-CD586ADC839B}" dt="2019-03-03T22:20:16.043" v="20" actId="20577"/>
          <ac:spMkLst>
            <pc:docMk/>
            <pc:sldMk cId="1353577201" sldId="274"/>
            <ac:spMk id="2" creationId="{74EC6C79-E262-4709-A524-896780B6D139}"/>
          </ac:spMkLst>
        </pc:spChg>
        <pc:spChg chg="mod">
          <ac:chgData name="Joe Smith" userId="S::joe.smith@crisis.org.uk::339c0dfa-b3e8-40d0-9156-d00e9ede1f4e" providerId="AD" clId="Web-{E7D7D8F4-DB89-ECED-CB12-CD586ADC839B}" dt="2019-03-03T22:20:21.559" v="21" actId="20577"/>
          <ac:spMkLst>
            <pc:docMk/>
            <pc:sldMk cId="1353577201" sldId="274"/>
            <ac:spMk id="5" creationId="{3D286FB8-64DD-420F-923B-F09E111D9DBE}"/>
          </ac:spMkLst>
        </pc:spChg>
      </pc:sldChg>
    </pc:docChg>
  </pc:docChgLst>
  <pc:docChgLst>
    <pc:chgData name="Joe Smith" userId="S::joe.smith@crisis.org.uk::339c0dfa-b3e8-40d0-9156-d00e9ede1f4e" providerId="AD" clId="Web-{C5D6E857-F3E1-91E4-A273-2872A308D295}"/>
    <pc:docChg chg="addSld delSld modSld sldOrd">
      <pc:chgData name="Joe Smith" userId="S::joe.smith@crisis.org.uk::339c0dfa-b3e8-40d0-9156-d00e9ede1f4e" providerId="AD" clId="Web-{C5D6E857-F3E1-91E4-A273-2872A308D295}" dt="2019-03-04T12:12:39.078" v="329"/>
      <pc:docMkLst>
        <pc:docMk/>
      </pc:docMkLst>
      <pc:sldChg chg="del">
        <pc:chgData name="Joe Smith" userId="S::joe.smith@crisis.org.uk::339c0dfa-b3e8-40d0-9156-d00e9ede1f4e" providerId="AD" clId="Web-{C5D6E857-F3E1-91E4-A273-2872A308D295}" dt="2019-03-04T11:59:20.553" v="188"/>
        <pc:sldMkLst>
          <pc:docMk/>
          <pc:sldMk cId="2796275389" sldId="275"/>
        </pc:sldMkLst>
      </pc:sldChg>
      <pc:sldChg chg="del">
        <pc:chgData name="Joe Smith" userId="S::joe.smith@crisis.org.uk::339c0dfa-b3e8-40d0-9156-d00e9ede1f4e" providerId="AD" clId="Web-{C5D6E857-F3E1-91E4-A273-2872A308D295}" dt="2019-03-04T11:58:35.538" v="184"/>
        <pc:sldMkLst>
          <pc:docMk/>
          <pc:sldMk cId="3385937755" sldId="276"/>
        </pc:sldMkLst>
      </pc:sldChg>
      <pc:sldChg chg="del">
        <pc:chgData name="Joe Smith" userId="S::joe.smith@crisis.org.uk::339c0dfa-b3e8-40d0-9156-d00e9ede1f4e" providerId="AD" clId="Web-{C5D6E857-F3E1-91E4-A273-2872A308D295}" dt="2019-03-04T11:58:07.944" v="180"/>
        <pc:sldMkLst>
          <pc:docMk/>
          <pc:sldMk cId="915655648" sldId="277"/>
        </pc:sldMkLst>
      </pc:sldChg>
      <pc:sldChg chg="del">
        <pc:chgData name="Joe Smith" userId="S::joe.smith@crisis.org.uk::339c0dfa-b3e8-40d0-9156-d00e9ede1f4e" providerId="AD" clId="Web-{C5D6E857-F3E1-91E4-A273-2872A308D295}" dt="2019-03-04T11:57:57.382" v="179"/>
        <pc:sldMkLst>
          <pc:docMk/>
          <pc:sldMk cId="2400798592" sldId="278"/>
        </pc:sldMkLst>
      </pc:sldChg>
      <pc:sldChg chg="del">
        <pc:chgData name="Joe Smith" userId="S::joe.smith@crisis.org.uk::339c0dfa-b3e8-40d0-9156-d00e9ede1f4e" providerId="AD" clId="Web-{C5D6E857-F3E1-91E4-A273-2872A308D295}" dt="2019-03-04T11:57:24.945" v="173"/>
        <pc:sldMkLst>
          <pc:docMk/>
          <pc:sldMk cId="1533840450" sldId="279"/>
        </pc:sldMkLst>
      </pc:sldChg>
      <pc:sldChg chg="del">
        <pc:chgData name="Joe Smith" userId="S::joe.smith@crisis.org.uk::339c0dfa-b3e8-40d0-9156-d00e9ede1f4e" providerId="AD" clId="Web-{C5D6E857-F3E1-91E4-A273-2872A308D295}" dt="2019-03-04T11:57:17.882" v="172"/>
        <pc:sldMkLst>
          <pc:docMk/>
          <pc:sldMk cId="3017971949" sldId="280"/>
        </pc:sldMkLst>
      </pc:sldChg>
      <pc:sldChg chg="del">
        <pc:chgData name="Joe Smith" userId="S::joe.smith@crisis.org.uk::339c0dfa-b3e8-40d0-9156-d00e9ede1f4e" providerId="AD" clId="Web-{C5D6E857-F3E1-91E4-A273-2872A308D295}" dt="2019-03-04T11:53:55.852" v="151"/>
        <pc:sldMkLst>
          <pc:docMk/>
          <pc:sldMk cId="1972440399" sldId="281"/>
        </pc:sldMkLst>
      </pc:sldChg>
      <pc:sldChg chg="del">
        <pc:chgData name="Joe Smith" userId="S::joe.smith@crisis.org.uk::339c0dfa-b3e8-40d0-9156-d00e9ede1f4e" providerId="AD" clId="Web-{C5D6E857-F3E1-91E4-A273-2872A308D295}" dt="2019-03-04T11:59:23.334" v="189"/>
        <pc:sldMkLst>
          <pc:docMk/>
          <pc:sldMk cId="580520201" sldId="282"/>
        </pc:sldMkLst>
      </pc:sldChg>
      <pc:sldChg chg="del">
        <pc:chgData name="Joe Smith" userId="S::joe.smith@crisis.org.uk::339c0dfa-b3e8-40d0-9156-d00e9ede1f4e" providerId="AD" clId="Web-{C5D6E857-F3E1-91E4-A273-2872A308D295}" dt="2019-03-04T11:57:02.054" v="171"/>
        <pc:sldMkLst>
          <pc:docMk/>
          <pc:sldMk cId="2039137479" sldId="284"/>
        </pc:sldMkLst>
      </pc:sldChg>
      <pc:sldChg chg="del">
        <pc:chgData name="Joe Smith" userId="S::joe.smith@crisis.org.uk::339c0dfa-b3e8-40d0-9156-d00e9ede1f4e" providerId="AD" clId="Web-{C5D6E857-F3E1-91E4-A273-2872A308D295}" dt="2019-03-04T11:56:59.335" v="170"/>
        <pc:sldMkLst>
          <pc:docMk/>
          <pc:sldMk cId="1672722755" sldId="285"/>
        </pc:sldMkLst>
      </pc:sldChg>
      <pc:sldChg chg="del">
        <pc:chgData name="Joe Smith" userId="S::joe.smith@crisis.org.uk::339c0dfa-b3e8-40d0-9156-d00e9ede1f4e" providerId="AD" clId="Web-{C5D6E857-F3E1-91E4-A273-2872A308D295}" dt="2019-03-04T11:56:45.789" v="169"/>
        <pc:sldMkLst>
          <pc:docMk/>
          <pc:sldMk cId="1522208033" sldId="286"/>
        </pc:sldMkLst>
      </pc:sldChg>
      <pc:sldChg chg="del">
        <pc:chgData name="Joe Smith" userId="S::joe.smith@crisis.org.uk::339c0dfa-b3e8-40d0-9156-d00e9ede1f4e" providerId="AD" clId="Web-{C5D6E857-F3E1-91E4-A273-2872A308D295}" dt="2019-03-04T11:56:42.070" v="168"/>
        <pc:sldMkLst>
          <pc:docMk/>
          <pc:sldMk cId="1521686134" sldId="287"/>
        </pc:sldMkLst>
      </pc:sldChg>
      <pc:sldChg chg="del">
        <pc:chgData name="Joe Smith" userId="S::joe.smith@crisis.org.uk::339c0dfa-b3e8-40d0-9156-d00e9ede1f4e" providerId="AD" clId="Web-{C5D6E857-F3E1-91E4-A273-2872A308D295}" dt="2019-03-04T11:56:27.117" v="167"/>
        <pc:sldMkLst>
          <pc:docMk/>
          <pc:sldMk cId="3652906149" sldId="288"/>
        </pc:sldMkLst>
      </pc:sldChg>
      <pc:sldChg chg="del">
        <pc:chgData name="Joe Smith" userId="S::joe.smith@crisis.org.uk::339c0dfa-b3e8-40d0-9156-d00e9ede1f4e" providerId="AD" clId="Web-{C5D6E857-F3E1-91E4-A273-2872A308D295}" dt="2019-03-04T11:56:04.774" v="166"/>
        <pc:sldMkLst>
          <pc:docMk/>
          <pc:sldMk cId="561079813" sldId="290"/>
        </pc:sldMkLst>
      </pc:sldChg>
      <pc:sldChg chg="del">
        <pc:chgData name="Joe Smith" userId="S::joe.smith@crisis.org.uk::339c0dfa-b3e8-40d0-9156-d00e9ede1f4e" providerId="AD" clId="Web-{C5D6E857-F3E1-91E4-A273-2872A308D295}" dt="2019-03-04T11:53:51.712" v="150"/>
        <pc:sldMkLst>
          <pc:docMk/>
          <pc:sldMk cId="4010487437" sldId="291"/>
        </pc:sldMkLst>
      </pc:sldChg>
      <pc:sldChg chg="ord">
        <pc:chgData name="Joe Smith" userId="S::joe.smith@crisis.org.uk::339c0dfa-b3e8-40d0-9156-d00e9ede1f4e" providerId="AD" clId="Web-{C5D6E857-F3E1-91E4-A273-2872A308D295}" dt="2019-03-04T11:44:39.122" v="24"/>
        <pc:sldMkLst>
          <pc:docMk/>
          <pc:sldMk cId="3581346134" sldId="292"/>
        </pc:sldMkLst>
      </pc:sldChg>
      <pc:sldChg chg="addSp modSp modNotes">
        <pc:chgData name="Joe Smith" userId="S::joe.smith@crisis.org.uk::339c0dfa-b3e8-40d0-9156-d00e9ede1f4e" providerId="AD" clId="Web-{C5D6E857-F3E1-91E4-A273-2872A308D295}" dt="2019-03-04T12:07:00.393" v="314"/>
        <pc:sldMkLst>
          <pc:docMk/>
          <pc:sldMk cId="5104955" sldId="293"/>
        </pc:sldMkLst>
        <pc:spChg chg="add mod">
          <ac:chgData name="Joe Smith" userId="S::joe.smith@crisis.org.uk::339c0dfa-b3e8-40d0-9156-d00e9ede1f4e" providerId="AD" clId="Web-{C5D6E857-F3E1-91E4-A273-2872A308D295}" dt="2019-03-04T11:46:01.497" v="49" actId="20577"/>
          <ac:spMkLst>
            <pc:docMk/>
            <pc:sldMk cId="5104955" sldId="293"/>
            <ac:spMk id="2" creationId="{4173778D-8E43-4FA9-8869-A189A93390B5}"/>
          </ac:spMkLst>
        </pc:spChg>
        <pc:spChg chg="mod">
          <ac:chgData name="Joe Smith" userId="S::joe.smith@crisis.org.uk::339c0dfa-b3e8-40d0-9156-d00e9ede1f4e" providerId="AD" clId="Web-{C5D6E857-F3E1-91E4-A273-2872A308D295}" dt="2019-03-04T11:46:51.121" v="56"/>
          <ac:spMkLst>
            <pc:docMk/>
            <pc:sldMk cId="5104955" sldId="293"/>
            <ac:spMk id="102" creationId="{00000000-0000-0000-0000-000000000000}"/>
          </ac:spMkLst>
        </pc:spChg>
      </pc:sldChg>
      <pc:sldChg chg="modSp add ord replId modNotes">
        <pc:chgData name="Joe Smith" userId="S::joe.smith@crisis.org.uk::339c0dfa-b3e8-40d0-9156-d00e9ede1f4e" providerId="AD" clId="Web-{C5D6E857-F3E1-91E4-A273-2872A308D295}" dt="2019-03-04T12:09:32.517" v="321"/>
        <pc:sldMkLst>
          <pc:docMk/>
          <pc:sldMk cId="1172985393" sldId="294"/>
        </pc:sldMkLst>
        <pc:spChg chg="mod">
          <ac:chgData name="Joe Smith" userId="S::joe.smith@crisis.org.uk::339c0dfa-b3e8-40d0-9156-d00e9ede1f4e" providerId="AD" clId="Web-{C5D6E857-F3E1-91E4-A273-2872A308D295}" dt="2019-03-04T11:47:47.230" v="63" actId="20577"/>
          <ac:spMkLst>
            <pc:docMk/>
            <pc:sldMk cId="1172985393" sldId="294"/>
            <ac:spMk id="2" creationId="{4173778D-8E43-4FA9-8869-A189A93390B5}"/>
          </ac:spMkLst>
        </pc:spChg>
      </pc:sldChg>
      <pc:sldChg chg="modSp add replId modNotes">
        <pc:chgData name="Joe Smith" userId="S::joe.smith@crisis.org.uk::339c0dfa-b3e8-40d0-9156-d00e9ede1f4e" providerId="AD" clId="Web-{C5D6E857-F3E1-91E4-A273-2872A308D295}" dt="2019-03-04T12:12:39.078" v="329"/>
        <pc:sldMkLst>
          <pc:docMk/>
          <pc:sldMk cId="3571104612" sldId="295"/>
        </pc:sldMkLst>
        <pc:spChg chg="mod">
          <ac:chgData name="Joe Smith" userId="S::joe.smith@crisis.org.uk::339c0dfa-b3e8-40d0-9156-d00e9ede1f4e" providerId="AD" clId="Web-{C5D6E857-F3E1-91E4-A273-2872A308D295}" dt="2019-03-04T11:48:07.558" v="66" actId="20577"/>
          <ac:spMkLst>
            <pc:docMk/>
            <pc:sldMk cId="3571104612" sldId="295"/>
            <ac:spMk id="2" creationId="{4173778D-8E43-4FA9-8869-A189A93390B5}"/>
          </ac:spMkLst>
        </pc:spChg>
      </pc:sldChg>
      <pc:sldChg chg="modSp add ord replId modNotes">
        <pc:chgData name="Joe Smith" userId="S::joe.smith@crisis.org.uk::339c0dfa-b3e8-40d0-9156-d00e9ede1f4e" providerId="AD" clId="Web-{C5D6E857-F3E1-91E4-A273-2872A308D295}" dt="2019-03-04T11:53:04.884" v="139"/>
        <pc:sldMkLst>
          <pc:docMk/>
          <pc:sldMk cId="1392742231" sldId="296"/>
        </pc:sldMkLst>
        <pc:spChg chg="mod">
          <ac:chgData name="Joe Smith" userId="S::joe.smith@crisis.org.uk::339c0dfa-b3e8-40d0-9156-d00e9ede1f4e" providerId="AD" clId="Web-{C5D6E857-F3E1-91E4-A273-2872A308D295}" dt="2019-03-04T11:51:12.651" v="86" actId="20577"/>
          <ac:spMkLst>
            <pc:docMk/>
            <pc:sldMk cId="1392742231" sldId="296"/>
            <ac:spMk id="2" creationId="{4173778D-8E43-4FA9-8869-A189A93390B5}"/>
          </ac:spMkLst>
        </pc:spChg>
      </pc:sldChg>
      <pc:sldChg chg="modSp add replId modNotes">
        <pc:chgData name="Joe Smith" userId="S::joe.smith@crisis.org.uk::339c0dfa-b3e8-40d0-9156-d00e9ede1f4e" providerId="AD" clId="Web-{C5D6E857-F3E1-91E4-A273-2872A308D295}" dt="2019-03-04T12:07:32.065" v="318"/>
        <pc:sldMkLst>
          <pc:docMk/>
          <pc:sldMk cId="1080047587" sldId="297"/>
        </pc:sldMkLst>
        <pc:spChg chg="mod">
          <ac:chgData name="Joe Smith" userId="S::joe.smith@crisis.org.uk::339c0dfa-b3e8-40d0-9156-d00e9ede1f4e" providerId="AD" clId="Web-{C5D6E857-F3E1-91E4-A273-2872A308D295}" dt="2019-03-04T11:51:40.182" v="118" actId="20577"/>
          <ac:spMkLst>
            <pc:docMk/>
            <pc:sldMk cId="1080047587" sldId="297"/>
            <ac:spMk id="2" creationId="{4173778D-8E43-4FA9-8869-A189A93390B5}"/>
          </ac:spMkLst>
        </pc:spChg>
        <pc:spChg chg="mod">
          <ac:chgData name="Joe Smith" userId="S::joe.smith@crisis.org.uk::339c0dfa-b3e8-40d0-9156-d00e9ede1f4e" providerId="AD" clId="Web-{C5D6E857-F3E1-91E4-A273-2872A308D295}" dt="2019-03-04T11:53:43.415" v="147" actId="20577"/>
          <ac:spMkLst>
            <pc:docMk/>
            <pc:sldMk cId="1080047587" sldId="297"/>
            <ac:spMk id="102" creationId="{00000000-0000-0000-0000-000000000000}"/>
          </ac:spMkLst>
        </pc:spChg>
      </pc:sldChg>
      <pc:sldChg chg="modSp add replId">
        <pc:chgData name="Joe Smith" userId="S::joe.smith@crisis.org.uk::339c0dfa-b3e8-40d0-9156-d00e9ede1f4e" providerId="AD" clId="Web-{C5D6E857-F3E1-91E4-A273-2872A308D295}" dt="2019-03-04T11:51:56.932" v="134" actId="20577"/>
        <pc:sldMkLst>
          <pc:docMk/>
          <pc:sldMk cId="3148769602" sldId="298"/>
        </pc:sldMkLst>
        <pc:spChg chg="mod">
          <ac:chgData name="Joe Smith" userId="S::joe.smith@crisis.org.uk::339c0dfa-b3e8-40d0-9156-d00e9ede1f4e" providerId="AD" clId="Web-{C5D6E857-F3E1-91E4-A273-2872A308D295}" dt="2019-03-04T11:51:56.932" v="134" actId="20577"/>
          <ac:spMkLst>
            <pc:docMk/>
            <pc:sldMk cId="3148769602" sldId="298"/>
            <ac:spMk id="2" creationId="{4173778D-8E43-4FA9-8869-A189A93390B5}"/>
          </ac:spMkLst>
        </pc:spChg>
      </pc:sldChg>
      <pc:sldChg chg="delSp new mod modClrScheme chgLayout">
        <pc:chgData name="Joe Smith" userId="S::joe.smith@crisis.org.uk::339c0dfa-b3e8-40d0-9156-d00e9ede1f4e" providerId="AD" clId="Web-{C5D6E857-F3E1-91E4-A273-2872A308D295}" dt="2019-03-04T11:52:17.150" v="137"/>
        <pc:sldMkLst>
          <pc:docMk/>
          <pc:sldMk cId="1614604075" sldId="299"/>
        </pc:sldMkLst>
        <pc:spChg chg="del">
          <ac:chgData name="Joe Smith" userId="S::joe.smith@crisis.org.uk::339c0dfa-b3e8-40d0-9156-d00e9ede1f4e" providerId="AD" clId="Web-{C5D6E857-F3E1-91E4-A273-2872A308D295}" dt="2019-03-04T11:52:17.150" v="137"/>
          <ac:spMkLst>
            <pc:docMk/>
            <pc:sldMk cId="1614604075" sldId="299"/>
            <ac:spMk id="2" creationId="{414E86CD-BA5E-46D5-A276-D4ACC34B1F8D}"/>
          </ac:spMkLst>
        </pc:spChg>
        <pc:spChg chg="del">
          <ac:chgData name="Joe Smith" userId="S::joe.smith@crisis.org.uk::339c0dfa-b3e8-40d0-9156-d00e9ede1f4e" providerId="AD" clId="Web-{C5D6E857-F3E1-91E4-A273-2872A308D295}" dt="2019-03-04T11:52:17.150" v="137"/>
          <ac:spMkLst>
            <pc:docMk/>
            <pc:sldMk cId="1614604075" sldId="299"/>
            <ac:spMk id="3" creationId="{8927D5DE-7120-4FC1-A441-7DC70A8DCEFC}"/>
          </ac:spMkLst>
        </pc:spChg>
        <pc:spChg chg="del">
          <ac:chgData name="Joe Smith" userId="S::joe.smith@crisis.org.uk::339c0dfa-b3e8-40d0-9156-d00e9ede1f4e" providerId="AD" clId="Web-{C5D6E857-F3E1-91E4-A273-2872A308D295}" dt="2019-03-04T11:52:17.150" v="137"/>
          <ac:spMkLst>
            <pc:docMk/>
            <pc:sldMk cId="1614604075" sldId="299"/>
            <ac:spMk id="4" creationId="{D6001CCF-FEBB-4A80-8272-9B7809DF7205}"/>
          </ac:spMkLst>
        </pc:spChg>
      </pc:sldChg>
    </pc:docChg>
  </pc:docChgLst>
  <pc:docChgLst>
    <pc:chgData name="Joe Smith" userId="S::joe.smith@crisis.org.uk::339c0dfa-b3e8-40d0-9156-d00e9ede1f4e" providerId="AD" clId="Web-{EB91B88C-F8F4-E616-72A4-A956C9DF7AE3}"/>
    <pc:docChg chg="addSld modSld">
      <pc:chgData name="Joe Smith" userId="S::joe.smith@crisis.org.uk::339c0dfa-b3e8-40d0-9156-d00e9ede1f4e" providerId="AD" clId="Web-{EB91B88C-F8F4-E616-72A4-A956C9DF7AE3}" dt="2019-01-23T10:55:30.902" v="93" actId="20577"/>
      <pc:docMkLst>
        <pc:docMk/>
      </pc:docMkLst>
      <pc:sldChg chg="modSp">
        <pc:chgData name="Joe Smith" userId="S::joe.smith@crisis.org.uk::339c0dfa-b3e8-40d0-9156-d00e9ede1f4e" providerId="AD" clId="Web-{EB91B88C-F8F4-E616-72A4-A956C9DF7AE3}" dt="2019-01-23T10:55:30.902" v="93" actId="20577"/>
        <pc:sldMkLst>
          <pc:docMk/>
          <pc:sldMk cId="3387054761" sldId="273"/>
        </pc:sldMkLst>
        <pc:spChg chg="mod">
          <ac:chgData name="Joe Smith" userId="S::joe.smith@crisis.org.uk::339c0dfa-b3e8-40d0-9156-d00e9ede1f4e" providerId="AD" clId="Web-{EB91B88C-F8F4-E616-72A4-A956C9DF7AE3}" dt="2019-01-23T10:54:45.605" v="85" actId="20577"/>
          <ac:spMkLst>
            <pc:docMk/>
            <pc:sldMk cId="3387054761" sldId="273"/>
            <ac:spMk id="6" creationId="{09761FD2-D1A7-4F40-943B-28196B340E3F}"/>
          </ac:spMkLst>
        </pc:spChg>
        <pc:spChg chg="mod">
          <ac:chgData name="Joe Smith" userId="S::joe.smith@crisis.org.uk::339c0dfa-b3e8-40d0-9156-d00e9ede1f4e" providerId="AD" clId="Web-{EB91B88C-F8F4-E616-72A4-A956C9DF7AE3}" dt="2019-01-23T10:55:30.902" v="93" actId="20577"/>
          <ac:spMkLst>
            <pc:docMk/>
            <pc:sldMk cId="3387054761" sldId="273"/>
            <ac:spMk id="17" creationId="{C0D1C7F5-F2F9-4152-B307-88CB3044532D}"/>
          </ac:spMkLst>
        </pc:spChg>
      </pc:sldChg>
      <pc:sldChg chg="addSp delSp modSp new mod modClrScheme chgLayout">
        <pc:chgData name="Joe Smith" userId="S::joe.smith@crisis.org.uk::339c0dfa-b3e8-40d0-9156-d00e9ede1f4e" providerId="AD" clId="Web-{EB91B88C-F8F4-E616-72A4-A956C9DF7AE3}" dt="2019-01-23T10:54:21.355" v="66" actId="20577"/>
        <pc:sldMkLst>
          <pc:docMk/>
          <pc:sldMk cId="1353577201" sldId="274"/>
        </pc:sldMkLst>
        <pc:spChg chg="mod ord">
          <ac:chgData name="Joe Smith" userId="S::joe.smith@crisis.org.uk::339c0dfa-b3e8-40d0-9156-d00e9ede1f4e" providerId="AD" clId="Web-{EB91B88C-F8F4-E616-72A4-A956C9DF7AE3}" dt="2019-01-23T10:54:21.355" v="66" actId="20577"/>
          <ac:spMkLst>
            <pc:docMk/>
            <pc:sldMk cId="1353577201" sldId="274"/>
            <ac:spMk id="2" creationId="{74EC6C79-E262-4709-A524-896780B6D139}"/>
          </ac:spMkLst>
        </pc:spChg>
        <pc:spChg chg="del">
          <ac:chgData name="Joe Smith" userId="S::joe.smith@crisis.org.uk::339c0dfa-b3e8-40d0-9156-d00e9ede1f4e" providerId="AD" clId="Web-{EB91B88C-F8F4-E616-72A4-A956C9DF7AE3}" dt="2019-01-23T10:52:46.793" v="1"/>
          <ac:spMkLst>
            <pc:docMk/>
            <pc:sldMk cId="1353577201" sldId="274"/>
            <ac:spMk id="3" creationId="{D1927386-5D99-43A2-AA10-85DB19F740A5}"/>
          </ac:spMkLst>
        </pc:spChg>
        <pc:spChg chg="del">
          <ac:chgData name="Joe Smith" userId="S::joe.smith@crisis.org.uk::339c0dfa-b3e8-40d0-9156-d00e9ede1f4e" providerId="AD" clId="Web-{EB91B88C-F8F4-E616-72A4-A956C9DF7AE3}" dt="2019-01-23T10:52:46.793" v="1"/>
          <ac:spMkLst>
            <pc:docMk/>
            <pc:sldMk cId="1353577201" sldId="274"/>
            <ac:spMk id="4" creationId="{605765D7-9199-4ED4-ACAF-3E79084216DA}"/>
          </ac:spMkLst>
        </pc:spChg>
        <pc:spChg chg="add mod ord">
          <ac:chgData name="Joe Smith" userId="S::joe.smith@crisis.org.uk::339c0dfa-b3e8-40d0-9156-d00e9ede1f4e" providerId="AD" clId="Web-{EB91B88C-F8F4-E616-72A4-A956C9DF7AE3}" dt="2019-01-23T10:53:09.762" v="30" actId="20577"/>
          <ac:spMkLst>
            <pc:docMk/>
            <pc:sldMk cId="1353577201" sldId="274"/>
            <ac:spMk id="5" creationId="{3D286FB8-64DD-420F-923B-F09E111D9DBE}"/>
          </ac:spMkLst>
        </pc:spChg>
      </pc:sldChg>
    </pc:docChg>
  </pc:docChgLst>
  <pc:docChgLst>
    <pc:chgData name="Joe Smith" userId="10030000A803774B@LIVE.COM" providerId="AD" clId="Web-{3B4D2510-BDC7-42CC-BAF4-36B188530177}"/>
    <pc:docChg chg="modSld">
      <pc:chgData name="Joe Smith" userId="10030000A803774B@LIVE.COM" providerId="AD" clId="Web-{3B4D2510-BDC7-42CC-BAF4-36B188530177}" dt="2018-02-21T14:57:14.034" v="11"/>
      <pc:docMkLst>
        <pc:docMk/>
      </pc:docMkLst>
      <pc:sldChg chg="modSp">
        <pc:chgData name="Joe Smith" userId="10030000A803774B@LIVE.COM" providerId="AD" clId="Web-{3B4D2510-BDC7-42CC-BAF4-36B188530177}" dt="2018-02-21T14:57:14.034" v="11"/>
        <pc:sldMkLst>
          <pc:docMk/>
          <pc:sldMk cId="3493862784" sldId="258"/>
        </pc:sldMkLst>
        <pc:spChg chg="mod">
          <ac:chgData name="Joe Smith" userId="10030000A803774B@LIVE.COM" providerId="AD" clId="Web-{3B4D2510-BDC7-42CC-BAF4-36B188530177}" dt="2018-02-21T14:57:14.034" v="11"/>
          <ac:spMkLst>
            <pc:docMk/>
            <pc:sldMk cId="3493862784" sldId="258"/>
            <ac:spMk id="4" creationId="{00000000-0000-0000-0000-000000000000}"/>
          </ac:spMkLst>
        </pc:spChg>
      </pc:sldChg>
    </pc:docChg>
  </pc:docChgLst>
  <pc:docChgLst>
    <pc:chgData name="Joe Smith" userId="S::joe.smith@crisis.org.uk::339c0dfa-b3e8-40d0-9156-d00e9ede1f4e" providerId="AD" clId="Web-{74060F89-50DB-5FDC-4B0F-1B37A24AB453}"/>
    <pc:docChg chg="modSld">
      <pc:chgData name="Joe Smith" userId="S::joe.smith@crisis.org.uk::339c0dfa-b3e8-40d0-9156-d00e9ede1f4e" providerId="AD" clId="Web-{74060F89-50DB-5FDC-4B0F-1B37A24AB453}" dt="2019-01-30T13:56:28.408" v="40"/>
      <pc:docMkLst>
        <pc:docMk/>
      </pc:docMkLst>
      <pc:sldChg chg="addSp delSp modSp">
        <pc:chgData name="Joe Smith" userId="S::joe.smith@crisis.org.uk::339c0dfa-b3e8-40d0-9156-d00e9ede1f4e" providerId="AD" clId="Web-{74060F89-50DB-5FDC-4B0F-1B37A24AB453}" dt="2019-01-30T13:56:28.408" v="40"/>
        <pc:sldMkLst>
          <pc:docMk/>
          <pc:sldMk cId="3387054761" sldId="273"/>
        </pc:sldMkLst>
        <pc:spChg chg="mod">
          <ac:chgData name="Joe Smith" userId="S::joe.smith@crisis.org.uk::339c0dfa-b3e8-40d0-9156-d00e9ede1f4e" providerId="AD" clId="Web-{74060F89-50DB-5FDC-4B0F-1B37A24AB453}" dt="2019-01-30T13:54:49.673" v="5"/>
          <ac:spMkLst>
            <pc:docMk/>
            <pc:sldMk cId="3387054761" sldId="273"/>
            <ac:spMk id="14" creationId="{7101D91E-333B-4A74-9713-6E00A4935E4B}"/>
          </ac:spMkLst>
        </pc:spChg>
        <pc:spChg chg="mod">
          <ac:chgData name="Joe Smith" userId="S::joe.smith@crisis.org.uk::339c0dfa-b3e8-40d0-9156-d00e9ede1f4e" providerId="AD" clId="Web-{74060F89-50DB-5FDC-4B0F-1B37A24AB453}" dt="2019-01-30T13:54:49.626" v="4"/>
          <ac:spMkLst>
            <pc:docMk/>
            <pc:sldMk cId="3387054761" sldId="273"/>
            <ac:spMk id="20" creationId="{9C5B665E-8B50-4F87-A10E-D25999D2F07A}"/>
          </ac:spMkLst>
        </pc:spChg>
        <pc:spChg chg="add del">
          <ac:chgData name="Joe Smith" userId="S::joe.smith@crisis.org.uk::339c0dfa-b3e8-40d0-9156-d00e9ede1f4e" providerId="AD" clId="Web-{74060F89-50DB-5FDC-4B0F-1B37A24AB453}" dt="2019-01-30T13:55:20.407" v="35"/>
          <ac:spMkLst>
            <pc:docMk/>
            <pc:sldMk cId="3387054761" sldId="273"/>
            <ac:spMk id="21" creationId="{FF2FBD83-D498-4AC8-B9D2-0A479B649BA8}"/>
          </ac:spMkLst>
        </pc:spChg>
        <pc:spChg chg="add del">
          <ac:chgData name="Joe Smith" userId="S::joe.smith@crisis.org.uk::339c0dfa-b3e8-40d0-9156-d00e9ede1f4e" providerId="AD" clId="Web-{74060F89-50DB-5FDC-4B0F-1B37A24AB453}" dt="2019-01-30T13:55:20.407" v="34"/>
          <ac:spMkLst>
            <pc:docMk/>
            <pc:sldMk cId="3387054761" sldId="273"/>
            <ac:spMk id="22" creationId="{9A0996D8-EA46-4046-8275-8697902022CE}"/>
          </ac:spMkLst>
        </pc:spChg>
        <pc:spChg chg="add del">
          <ac:chgData name="Joe Smith" userId="S::joe.smith@crisis.org.uk::339c0dfa-b3e8-40d0-9156-d00e9ede1f4e" providerId="AD" clId="Web-{74060F89-50DB-5FDC-4B0F-1B37A24AB453}" dt="2019-01-30T13:55:20.407" v="33"/>
          <ac:spMkLst>
            <pc:docMk/>
            <pc:sldMk cId="3387054761" sldId="273"/>
            <ac:spMk id="23" creationId="{DFC12F30-2C55-4E60-B534-ABE3D06F35C6}"/>
          </ac:spMkLst>
        </pc:spChg>
        <pc:spChg chg="add del">
          <ac:chgData name="Joe Smith" userId="S::joe.smith@crisis.org.uk::339c0dfa-b3e8-40d0-9156-d00e9ede1f4e" providerId="AD" clId="Web-{74060F89-50DB-5FDC-4B0F-1B37A24AB453}" dt="2019-01-30T13:55:20.407" v="32"/>
          <ac:spMkLst>
            <pc:docMk/>
            <pc:sldMk cId="3387054761" sldId="273"/>
            <ac:spMk id="24" creationId="{DDDD012F-322D-4993-8F08-0A1669E3BEE6}"/>
          </ac:spMkLst>
        </pc:spChg>
        <pc:spChg chg="add del">
          <ac:chgData name="Joe Smith" userId="S::joe.smith@crisis.org.uk::339c0dfa-b3e8-40d0-9156-d00e9ede1f4e" providerId="AD" clId="Web-{74060F89-50DB-5FDC-4B0F-1B37A24AB453}" dt="2019-01-30T13:55:20.407" v="31"/>
          <ac:spMkLst>
            <pc:docMk/>
            <pc:sldMk cId="3387054761" sldId="273"/>
            <ac:spMk id="25" creationId="{4E0EC8B2-D050-4B56-9F21-AE581905F13E}"/>
          </ac:spMkLst>
        </pc:spChg>
        <pc:spChg chg="add del">
          <ac:chgData name="Joe Smith" userId="S::joe.smith@crisis.org.uk::339c0dfa-b3e8-40d0-9156-d00e9ede1f4e" providerId="AD" clId="Web-{74060F89-50DB-5FDC-4B0F-1B37A24AB453}" dt="2019-01-30T13:55:20.407" v="30"/>
          <ac:spMkLst>
            <pc:docMk/>
            <pc:sldMk cId="3387054761" sldId="273"/>
            <ac:spMk id="26" creationId="{0D7BC159-8761-4FCD-9216-F92F08209A82}"/>
          </ac:spMkLst>
        </pc:spChg>
        <pc:spChg chg="add del">
          <ac:chgData name="Joe Smith" userId="S::joe.smith@crisis.org.uk::339c0dfa-b3e8-40d0-9156-d00e9ede1f4e" providerId="AD" clId="Web-{74060F89-50DB-5FDC-4B0F-1B37A24AB453}" dt="2019-01-30T13:55:20.407" v="29"/>
          <ac:spMkLst>
            <pc:docMk/>
            <pc:sldMk cId="3387054761" sldId="273"/>
            <ac:spMk id="27" creationId="{82B97072-0AE4-4AEA-99B6-4EBBDF6D3CF1}"/>
          </ac:spMkLst>
        </pc:spChg>
        <pc:spChg chg="add del">
          <ac:chgData name="Joe Smith" userId="S::joe.smith@crisis.org.uk::339c0dfa-b3e8-40d0-9156-d00e9ede1f4e" providerId="AD" clId="Web-{74060F89-50DB-5FDC-4B0F-1B37A24AB453}" dt="2019-01-30T13:55:20.407" v="28"/>
          <ac:spMkLst>
            <pc:docMk/>
            <pc:sldMk cId="3387054761" sldId="273"/>
            <ac:spMk id="28" creationId="{BD8DD03F-843C-46BF-B1DD-BAA48B6BAF80}"/>
          </ac:spMkLst>
        </pc:spChg>
        <pc:spChg chg="add del">
          <ac:chgData name="Joe Smith" userId="S::joe.smith@crisis.org.uk::339c0dfa-b3e8-40d0-9156-d00e9ede1f4e" providerId="AD" clId="Web-{74060F89-50DB-5FDC-4B0F-1B37A24AB453}" dt="2019-01-30T13:55:20.407" v="27"/>
          <ac:spMkLst>
            <pc:docMk/>
            <pc:sldMk cId="3387054761" sldId="273"/>
            <ac:spMk id="29" creationId="{C08F1801-4D67-404F-9F8E-C92E7D62ADAA}"/>
          </ac:spMkLst>
        </pc:spChg>
        <pc:spChg chg="add del">
          <ac:chgData name="Joe Smith" userId="S::joe.smith@crisis.org.uk::339c0dfa-b3e8-40d0-9156-d00e9ede1f4e" providerId="AD" clId="Web-{74060F89-50DB-5FDC-4B0F-1B37A24AB453}" dt="2019-01-30T13:55:20.407" v="26"/>
          <ac:spMkLst>
            <pc:docMk/>
            <pc:sldMk cId="3387054761" sldId="273"/>
            <ac:spMk id="30" creationId="{CD886B85-5E99-4F23-8F30-52C4B5D39308}"/>
          </ac:spMkLst>
        </pc:spChg>
        <pc:spChg chg="add del">
          <ac:chgData name="Joe Smith" userId="S::joe.smith@crisis.org.uk::339c0dfa-b3e8-40d0-9156-d00e9ede1f4e" providerId="AD" clId="Web-{74060F89-50DB-5FDC-4B0F-1B37A24AB453}" dt="2019-01-30T13:55:20.407" v="25"/>
          <ac:spMkLst>
            <pc:docMk/>
            <pc:sldMk cId="3387054761" sldId="273"/>
            <ac:spMk id="31" creationId="{E368C3F9-300C-469D-8D77-98C6AD3D3346}"/>
          </ac:spMkLst>
        </pc:spChg>
        <pc:spChg chg="add del">
          <ac:chgData name="Joe Smith" userId="S::joe.smith@crisis.org.uk::339c0dfa-b3e8-40d0-9156-d00e9ede1f4e" providerId="AD" clId="Web-{74060F89-50DB-5FDC-4B0F-1B37A24AB453}" dt="2019-01-30T13:55:20.407" v="24"/>
          <ac:spMkLst>
            <pc:docMk/>
            <pc:sldMk cId="3387054761" sldId="273"/>
            <ac:spMk id="32" creationId="{5ACFB844-B8B6-4193-AE8B-A98613462864}"/>
          </ac:spMkLst>
        </pc:spChg>
        <pc:spChg chg="add del">
          <ac:chgData name="Joe Smith" userId="S::joe.smith@crisis.org.uk::339c0dfa-b3e8-40d0-9156-d00e9ede1f4e" providerId="AD" clId="Web-{74060F89-50DB-5FDC-4B0F-1B37A24AB453}" dt="2019-01-30T13:55:20.407" v="23"/>
          <ac:spMkLst>
            <pc:docMk/>
            <pc:sldMk cId="3387054761" sldId="273"/>
            <ac:spMk id="33" creationId="{E9DE285E-5AFF-4F49-8BF9-5716A551D8BB}"/>
          </ac:spMkLst>
        </pc:spChg>
        <pc:spChg chg="add del">
          <ac:chgData name="Joe Smith" userId="S::joe.smith@crisis.org.uk::339c0dfa-b3e8-40d0-9156-d00e9ede1f4e" providerId="AD" clId="Web-{74060F89-50DB-5FDC-4B0F-1B37A24AB453}" dt="2019-01-30T13:55:20.407" v="22"/>
          <ac:spMkLst>
            <pc:docMk/>
            <pc:sldMk cId="3387054761" sldId="273"/>
            <ac:spMk id="34" creationId="{1BD8D95C-06C5-4F84-AA78-348B838F2F0E}"/>
          </ac:spMkLst>
        </pc:spChg>
        <pc:spChg chg="add del">
          <ac:chgData name="Joe Smith" userId="S::joe.smith@crisis.org.uk::339c0dfa-b3e8-40d0-9156-d00e9ede1f4e" providerId="AD" clId="Web-{74060F89-50DB-5FDC-4B0F-1B37A24AB453}" dt="2019-01-30T13:55:20.407" v="21"/>
          <ac:spMkLst>
            <pc:docMk/>
            <pc:sldMk cId="3387054761" sldId="273"/>
            <ac:spMk id="35" creationId="{FA3522BC-B4C1-41A2-9681-BD720ABD0988}"/>
          </ac:spMkLst>
        </pc:spChg>
        <pc:picChg chg="add mod modCrop">
          <ac:chgData name="Joe Smith" userId="S::joe.smith@crisis.org.uk::339c0dfa-b3e8-40d0-9156-d00e9ede1f4e" providerId="AD" clId="Web-{74060F89-50DB-5FDC-4B0F-1B37A24AB453}" dt="2019-01-30T13:56:28.408" v="40"/>
          <ac:picMkLst>
            <pc:docMk/>
            <pc:sldMk cId="3387054761" sldId="273"/>
            <ac:picMk id="2" creationId="{1BAD3051-5554-4F26-9A6A-807C42206474}"/>
          </ac:picMkLst>
        </pc:picChg>
      </pc:sldChg>
    </pc:docChg>
  </pc:docChgLst>
  <pc:docChgLst>
    <pc:chgData name="Joe Smith" userId="10030000A803774B@LIVE.COM" providerId="AD" clId="Web-{07CAB130-58BE-4E0C-BEB2-96FCE91E9607}"/>
    <pc:docChg chg="addSld delSld modSld sldOrd modSection">
      <pc:chgData name="Joe Smith" userId="10030000A803774B@LIVE.COM" providerId="AD" clId="Web-{07CAB130-58BE-4E0C-BEB2-96FCE91E9607}" dt="2018-02-21T15:36:48.301" v="642"/>
      <pc:docMkLst>
        <pc:docMk/>
      </pc:docMkLst>
      <pc:sldChg chg="addSp modSp">
        <pc:chgData name="Joe Smith" userId="10030000A803774B@LIVE.COM" providerId="AD" clId="Web-{07CAB130-58BE-4E0C-BEB2-96FCE91E9607}" dt="2018-02-21T15:12:47.917" v="377"/>
        <pc:sldMkLst>
          <pc:docMk/>
          <pc:sldMk cId="3493862784" sldId="258"/>
        </pc:sldMkLst>
        <pc:spChg chg="mod">
          <ac:chgData name="Joe Smith" userId="10030000A803774B@LIVE.COM" providerId="AD" clId="Web-{07CAB130-58BE-4E0C-BEB2-96FCE91E9607}" dt="2018-02-21T14:58:32.198" v="7"/>
          <ac:spMkLst>
            <pc:docMk/>
            <pc:sldMk cId="3493862784" sldId="258"/>
            <ac:spMk id="4" creationId="{00000000-0000-0000-0000-000000000000}"/>
          </ac:spMkLst>
        </pc:spChg>
        <pc:spChg chg="mod">
          <ac:chgData name="Joe Smith" userId="10030000A803774B@LIVE.COM" providerId="AD" clId="Web-{07CAB130-58BE-4E0C-BEB2-96FCE91E9607}" dt="2018-02-21T14:59:00.011" v="36"/>
          <ac:spMkLst>
            <pc:docMk/>
            <pc:sldMk cId="3493862784" sldId="258"/>
            <ac:spMk id="5" creationId="{00000000-0000-0000-0000-000000000000}"/>
          </ac:spMkLst>
        </pc:spChg>
        <pc:picChg chg="add mod">
          <ac:chgData name="Joe Smith" userId="10030000A803774B@LIVE.COM" providerId="AD" clId="Web-{07CAB130-58BE-4E0C-BEB2-96FCE91E9607}" dt="2018-02-21T15:12:47.917" v="377"/>
          <ac:picMkLst>
            <pc:docMk/>
            <pc:sldMk cId="3493862784" sldId="258"/>
            <ac:picMk id="2" creationId="{1A382315-3D2E-41C5-A69C-599D23428543}"/>
          </ac:picMkLst>
        </pc:picChg>
      </pc:sldChg>
      <pc:sldChg chg="del">
        <pc:chgData name="Joe Smith" userId="10030000A803774B@LIVE.COM" providerId="AD" clId="Web-{07CAB130-58BE-4E0C-BEB2-96FCE91E9607}" dt="2018-02-21T15:26:23.846" v="543"/>
        <pc:sldMkLst>
          <pc:docMk/>
          <pc:sldMk cId="3706283013" sldId="259"/>
        </pc:sldMkLst>
      </pc:sldChg>
      <pc:sldChg chg="addSp modSp new mod ord modClrScheme chgLayout">
        <pc:chgData name="Joe Smith" userId="10030000A803774B@LIVE.COM" providerId="AD" clId="Web-{07CAB130-58BE-4E0C-BEB2-96FCE91E9607}" dt="2018-02-21T15:29:00.237" v="574"/>
        <pc:sldMkLst>
          <pc:docMk/>
          <pc:sldMk cId="1276136869" sldId="260"/>
        </pc:sldMkLst>
        <pc:spChg chg="mod ord">
          <ac:chgData name="Joe Smith" userId="10030000A803774B@LIVE.COM" providerId="AD" clId="Web-{07CAB130-58BE-4E0C-BEB2-96FCE91E9607}" dt="2018-02-21T15:29:00.237" v="574"/>
          <ac:spMkLst>
            <pc:docMk/>
            <pc:sldMk cId="1276136869" sldId="260"/>
            <ac:spMk id="2" creationId="{31A5419E-1973-4339-B7AB-4FB75F450C13}"/>
          </ac:spMkLst>
        </pc:spChg>
        <pc:spChg chg="mod ord">
          <ac:chgData name="Joe Smith" userId="10030000A803774B@LIVE.COM" providerId="AD" clId="Web-{07CAB130-58BE-4E0C-BEB2-96FCE91E9607}" dt="2018-02-21T14:59:23.995" v="39"/>
          <ac:spMkLst>
            <pc:docMk/>
            <pc:sldMk cId="1276136869" sldId="260"/>
            <ac:spMk id="3" creationId="{5ACF0E93-5195-44B3-8618-8E949175B37E}"/>
          </ac:spMkLst>
        </pc:spChg>
        <pc:spChg chg="add mod ord">
          <ac:chgData name="Joe Smith" userId="10030000A803774B@LIVE.COM" providerId="AD" clId="Web-{07CAB130-58BE-4E0C-BEB2-96FCE91E9607}" dt="2018-02-21T15:13:22.605" v="380"/>
          <ac:spMkLst>
            <pc:docMk/>
            <pc:sldMk cId="1276136869" sldId="260"/>
            <ac:spMk id="5" creationId="{34A765DE-BE5C-4860-BAB4-F717F1B5503B}"/>
          </ac:spMkLst>
        </pc:spChg>
        <pc:spChg chg="add mod">
          <ac:chgData name="Joe Smith" userId="10030000A803774B@LIVE.COM" providerId="AD" clId="Web-{07CAB130-58BE-4E0C-BEB2-96FCE91E9607}" dt="2018-02-21T15:13:59.465" v="385"/>
          <ac:spMkLst>
            <pc:docMk/>
            <pc:sldMk cId="1276136869" sldId="260"/>
            <ac:spMk id="6" creationId="{737AAE27-A7BC-438E-8178-88DC29EB95A5}"/>
          </ac:spMkLst>
        </pc:spChg>
      </pc:sldChg>
      <pc:sldChg chg="addSp delSp modSp add replId">
        <pc:chgData name="Joe Smith" userId="10030000A803774B@LIVE.COM" providerId="AD" clId="Web-{07CAB130-58BE-4E0C-BEB2-96FCE91E9607}" dt="2018-02-21T15:29:06.440" v="576"/>
        <pc:sldMkLst>
          <pc:docMk/>
          <pc:sldMk cId="159602189" sldId="261"/>
        </pc:sldMkLst>
        <pc:spChg chg="mod">
          <ac:chgData name="Joe Smith" userId="10030000A803774B@LIVE.COM" providerId="AD" clId="Web-{07CAB130-58BE-4E0C-BEB2-96FCE91E9607}" dt="2018-02-21T15:29:06.440" v="576"/>
          <ac:spMkLst>
            <pc:docMk/>
            <pc:sldMk cId="159602189" sldId="261"/>
            <ac:spMk id="2" creationId="{31A5419E-1973-4339-B7AB-4FB75F450C13}"/>
          </ac:spMkLst>
        </pc:spChg>
        <pc:spChg chg="mod">
          <ac:chgData name="Joe Smith" userId="10030000A803774B@LIVE.COM" providerId="AD" clId="Web-{07CAB130-58BE-4E0C-BEB2-96FCE91E9607}" dt="2018-02-21T15:14:37.075" v="387"/>
          <ac:spMkLst>
            <pc:docMk/>
            <pc:sldMk cId="159602189" sldId="261"/>
            <ac:spMk id="5" creationId="{34A765DE-BE5C-4860-BAB4-F717F1B5503B}"/>
          </ac:spMkLst>
        </pc:spChg>
        <pc:spChg chg="del">
          <ac:chgData name="Joe Smith" userId="10030000A803774B@LIVE.COM" providerId="AD" clId="Web-{07CAB130-58BE-4E0C-BEB2-96FCE91E9607}" dt="2018-02-21T15:01:20.621" v="87"/>
          <ac:spMkLst>
            <pc:docMk/>
            <pc:sldMk cId="159602189" sldId="261"/>
            <ac:spMk id="6" creationId="{737AAE27-A7BC-438E-8178-88DC29EB95A5}"/>
          </ac:spMkLst>
        </pc:spChg>
        <pc:spChg chg="add mod">
          <ac:chgData name="Joe Smith" userId="10030000A803774B@LIVE.COM" providerId="AD" clId="Web-{07CAB130-58BE-4E0C-BEB2-96FCE91E9607}" dt="2018-02-21T15:17:40.281" v="415"/>
          <ac:spMkLst>
            <pc:docMk/>
            <pc:sldMk cId="159602189" sldId="261"/>
            <ac:spMk id="7" creationId="{FC81FAC6-17DD-4CE0-AC76-B6522CC05EB6}"/>
          </ac:spMkLst>
        </pc:spChg>
        <pc:spChg chg="add mod">
          <ac:chgData name="Joe Smith" userId="10030000A803774B@LIVE.COM" providerId="AD" clId="Web-{07CAB130-58BE-4E0C-BEB2-96FCE91E9607}" dt="2018-02-21T15:17:30.187" v="414"/>
          <ac:spMkLst>
            <pc:docMk/>
            <pc:sldMk cId="159602189" sldId="261"/>
            <ac:spMk id="8" creationId="{F4D20A9A-E1F0-4A89-A7DA-09B26F20723F}"/>
          </ac:spMkLst>
        </pc:spChg>
        <pc:spChg chg="add mod">
          <ac:chgData name="Joe Smith" userId="10030000A803774B@LIVE.COM" providerId="AD" clId="Web-{07CAB130-58BE-4E0C-BEB2-96FCE91E9607}" dt="2018-02-21T15:17:11.358" v="411"/>
          <ac:spMkLst>
            <pc:docMk/>
            <pc:sldMk cId="159602189" sldId="261"/>
            <ac:spMk id="9" creationId="{F5BFB119-DA4D-40A4-84B3-A30992CB48B3}"/>
          </ac:spMkLst>
        </pc:spChg>
        <pc:spChg chg="add mod">
          <ac:chgData name="Joe Smith" userId="10030000A803774B@LIVE.COM" providerId="AD" clId="Web-{07CAB130-58BE-4E0C-BEB2-96FCE91E9607}" dt="2018-02-21T15:17:20.499" v="413"/>
          <ac:spMkLst>
            <pc:docMk/>
            <pc:sldMk cId="159602189" sldId="261"/>
            <ac:spMk id="10" creationId="{97D6CFEE-9496-4AE6-BF99-F86822E2918C}"/>
          </ac:spMkLst>
        </pc:spChg>
      </pc:sldChg>
      <pc:sldChg chg="addSp delSp modSp add ord replId modNotes">
        <pc:chgData name="Joe Smith" userId="10030000A803774B@LIVE.COM" providerId="AD" clId="Web-{07CAB130-58BE-4E0C-BEB2-96FCE91E9607}" dt="2018-02-21T15:29:29.487" v="578"/>
        <pc:sldMkLst>
          <pc:docMk/>
          <pc:sldMk cId="3320406937" sldId="262"/>
        </pc:sldMkLst>
        <pc:spChg chg="mod">
          <ac:chgData name="Joe Smith" userId="10030000A803774B@LIVE.COM" providerId="AD" clId="Web-{07CAB130-58BE-4E0C-BEB2-96FCE91E9607}" dt="2018-02-21T15:29:29.487" v="578"/>
          <ac:spMkLst>
            <pc:docMk/>
            <pc:sldMk cId="3320406937" sldId="262"/>
            <ac:spMk id="2" creationId="{31A5419E-1973-4339-B7AB-4FB75F450C13}"/>
          </ac:spMkLst>
        </pc:spChg>
        <pc:spChg chg="mod">
          <ac:chgData name="Joe Smith" userId="10030000A803774B@LIVE.COM" providerId="AD" clId="Web-{07CAB130-58BE-4E0C-BEB2-96FCE91E9607}" dt="2018-02-21T15:14:49.028" v="389"/>
          <ac:spMkLst>
            <pc:docMk/>
            <pc:sldMk cId="3320406937" sldId="262"/>
            <ac:spMk id="5" creationId="{34A765DE-BE5C-4860-BAB4-F717F1B5503B}"/>
          </ac:spMkLst>
        </pc:spChg>
        <pc:spChg chg="del">
          <ac:chgData name="Joe Smith" userId="10030000A803774B@LIVE.COM" providerId="AD" clId="Web-{07CAB130-58BE-4E0C-BEB2-96FCE91E9607}" dt="2018-02-21T15:01:55.089" v="91"/>
          <ac:spMkLst>
            <pc:docMk/>
            <pc:sldMk cId="3320406937" sldId="262"/>
            <ac:spMk id="6" creationId="{737AAE27-A7BC-438E-8178-88DC29EB95A5}"/>
          </ac:spMkLst>
        </pc:spChg>
        <pc:spChg chg="add mod">
          <ac:chgData name="Joe Smith" userId="10030000A803774B@LIVE.COM" providerId="AD" clId="Web-{07CAB130-58BE-4E0C-BEB2-96FCE91E9607}" dt="2018-02-21T15:18:03.531" v="416"/>
          <ac:spMkLst>
            <pc:docMk/>
            <pc:sldMk cId="3320406937" sldId="262"/>
            <ac:spMk id="7" creationId="{7E93734B-2898-4493-8CCB-082C040474DA}"/>
          </ac:spMkLst>
        </pc:spChg>
        <pc:spChg chg="add mod">
          <ac:chgData name="Joe Smith" userId="10030000A803774B@LIVE.COM" providerId="AD" clId="Web-{07CAB130-58BE-4E0C-BEB2-96FCE91E9607}" dt="2018-02-21T15:18:03.531" v="417"/>
          <ac:spMkLst>
            <pc:docMk/>
            <pc:sldMk cId="3320406937" sldId="262"/>
            <ac:spMk id="8" creationId="{67FB739C-78AB-48E3-90D3-C5188851BC3D}"/>
          </ac:spMkLst>
        </pc:spChg>
        <pc:spChg chg="add mod">
          <ac:chgData name="Joe Smith" userId="10030000A803774B@LIVE.COM" providerId="AD" clId="Web-{07CAB130-58BE-4E0C-BEB2-96FCE91E9607}" dt="2018-02-21T15:18:13.968" v="419"/>
          <ac:spMkLst>
            <pc:docMk/>
            <pc:sldMk cId="3320406937" sldId="262"/>
            <ac:spMk id="9" creationId="{D7E845EB-17C5-45F6-A95F-5B7995C11C0F}"/>
          </ac:spMkLst>
        </pc:spChg>
      </pc:sldChg>
      <pc:sldChg chg="addSp delSp modSp add replId modNotes">
        <pc:chgData name="Joe Smith" userId="10030000A803774B@LIVE.COM" providerId="AD" clId="Web-{07CAB130-58BE-4E0C-BEB2-96FCE91E9607}" dt="2018-02-21T15:29:53.143" v="581"/>
        <pc:sldMkLst>
          <pc:docMk/>
          <pc:sldMk cId="2461920024" sldId="263"/>
        </pc:sldMkLst>
        <pc:spChg chg="mod">
          <ac:chgData name="Joe Smith" userId="10030000A803774B@LIVE.COM" providerId="AD" clId="Web-{07CAB130-58BE-4E0C-BEB2-96FCE91E9607}" dt="2018-02-21T15:29:53.143" v="581"/>
          <ac:spMkLst>
            <pc:docMk/>
            <pc:sldMk cId="2461920024" sldId="263"/>
            <ac:spMk id="2" creationId="{31A5419E-1973-4339-B7AB-4FB75F450C13}"/>
          </ac:spMkLst>
        </pc:spChg>
        <pc:spChg chg="mod">
          <ac:chgData name="Joe Smith" userId="10030000A803774B@LIVE.COM" providerId="AD" clId="Web-{07CAB130-58BE-4E0C-BEB2-96FCE91E9607}" dt="2018-02-21T15:15:03.574" v="391"/>
          <ac:spMkLst>
            <pc:docMk/>
            <pc:sldMk cId="2461920024" sldId="263"/>
            <ac:spMk id="5" creationId="{34A765DE-BE5C-4860-BAB4-F717F1B5503B}"/>
          </ac:spMkLst>
        </pc:spChg>
        <pc:spChg chg="del">
          <ac:chgData name="Joe Smith" userId="10030000A803774B@LIVE.COM" providerId="AD" clId="Web-{07CAB130-58BE-4E0C-BEB2-96FCE91E9607}" dt="2018-02-21T15:03:02.824" v="164"/>
          <ac:spMkLst>
            <pc:docMk/>
            <pc:sldMk cId="2461920024" sldId="263"/>
            <ac:spMk id="6" creationId="{737AAE27-A7BC-438E-8178-88DC29EB95A5}"/>
          </ac:spMkLst>
        </pc:spChg>
        <pc:spChg chg="add del">
          <ac:chgData name="Joe Smith" userId="10030000A803774B@LIVE.COM" providerId="AD" clId="Web-{07CAB130-58BE-4E0C-BEB2-96FCE91E9607}" dt="2018-02-21T15:04:14.058" v="226"/>
          <ac:spMkLst>
            <pc:docMk/>
            <pc:sldMk cId="2461920024" sldId="263"/>
            <ac:spMk id="7" creationId="{E3A0EC6F-5531-4E34-AAEA-9AE16DE45CE4}"/>
          </ac:spMkLst>
        </pc:spChg>
        <pc:spChg chg="add del">
          <ac:chgData name="Joe Smith" userId="10030000A803774B@LIVE.COM" providerId="AD" clId="Web-{07CAB130-58BE-4E0C-BEB2-96FCE91E9607}" dt="2018-02-21T15:04:14.058" v="225"/>
          <ac:spMkLst>
            <pc:docMk/>
            <pc:sldMk cId="2461920024" sldId="263"/>
            <ac:spMk id="8" creationId="{EB48811F-6C83-4761-A718-11B990E0214F}"/>
          </ac:spMkLst>
        </pc:spChg>
        <pc:spChg chg="add del">
          <ac:chgData name="Joe Smith" userId="10030000A803774B@LIVE.COM" providerId="AD" clId="Web-{07CAB130-58BE-4E0C-BEB2-96FCE91E9607}" dt="2018-02-21T15:04:14.058" v="224"/>
          <ac:spMkLst>
            <pc:docMk/>
            <pc:sldMk cId="2461920024" sldId="263"/>
            <ac:spMk id="9" creationId="{B5E1BB4F-85D3-4DB2-BFAE-1F0E72A9A1FE}"/>
          </ac:spMkLst>
        </pc:spChg>
        <pc:spChg chg="add del">
          <ac:chgData name="Joe Smith" userId="10030000A803774B@LIVE.COM" providerId="AD" clId="Web-{07CAB130-58BE-4E0C-BEB2-96FCE91E9607}" dt="2018-02-21T15:04:14.058" v="223"/>
          <ac:spMkLst>
            <pc:docMk/>
            <pc:sldMk cId="2461920024" sldId="263"/>
            <ac:spMk id="10" creationId="{773E028B-F60A-4105-A6AA-FCAD0EE58D7E}"/>
          </ac:spMkLst>
        </pc:spChg>
        <pc:spChg chg="add del">
          <ac:chgData name="Joe Smith" userId="10030000A803774B@LIVE.COM" providerId="AD" clId="Web-{07CAB130-58BE-4E0C-BEB2-96FCE91E9607}" dt="2018-02-21T15:04:14.058" v="222"/>
          <ac:spMkLst>
            <pc:docMk/>
            <pc:sldMk cId="2461920024" sldId="263"/>
            <ac:spMk id="11" creationId="{99383853-3BD4-487A-925D-FE1C7C1E8A9F}"/>
          </ac:spMkLst>
        </pc:spChg>
        <pc:spChg chg="add del">
          <ac:chgData name="Joe Smith" userId="10030000A803774B@LIVE.COM" providerId="AD" clId="Web-{07CAB130-58BE-4E0C-BEB2-96FCE91E9607}" dt="2018-02-21T15:04:14.058" v="221"/>
          <ac:spMkLst>
            <pc:docMk/>
            <pc:sldMk cId="2461920024" sldId="263"/>
            <ac:spMk id="12" creationId="{004852E1-AA2D-4181-A477-F8A1533B0EA3}"/>
          </ac:spMkLst>
        </pc:spChg>
        <pc:spChg chg="add del">
          <ac:chgData name="Joe Smith" userId="10030000A803774B@LIVE.COM" providerId="AD" clId="Web-{07CAB130-58BE-4E0C-BEB2-96FCE91E9607}" dt="2018-02-21T15:04:14.058" v="220"/>
          <ac:spMkLst>
            <pc:docMk/>
            <pc:sldMk cId="2461920024" sldId="263"/>
            <ac:spMk id="13" creationId="{0341D0F0-3492-4F2B-9D21-00E9BD92706A}"/>
          </ac:spMkLst>
        </pc:spChg>
        <pc:spChg chg="add del">
          <ac:chgData name="Joe Smith" userId="10030000A803774B@LIVE.COM" providerId="AD" clId="Web-{07CAB130-58BE-4E0C-BEB2-96FCE91E9607}" dt="2018-02-21T15:04:14.058" v="219"/>
          <ac:spMkLst>
            <pc:docMk/>
            <pc:sldMk cId="2461920024" sldId="263"/>
            <ac:spMk id="14" creationId="{58AEAADD-01BA-4B1C-87B6-3983F2E93805}"/>
          </ac:spMkLst>
        </pc:spChg>
        <pc:spChg chg="add del">
          <ac:chgData name="Joe Smith" userId="10030000A803774B@LIVE.COM" providerId="AD" clId="Web-{07CAB130-58BE-4E0C-BEB2-96FCE91E9607}" dt="2018-02-21T15:04:14.058" v="218"/>
          <ac:spMkLst>
            <pc:docMk/>
            <pc:sldMk cId="2461920024" sldId="263"/>
            <ac:spMk id="15" creationId="{69712A25-A29E-4D31-878C-4667A5D0C8E8}"/>
          </ac:spMkLst>
        </pc:spChg>
        <pc:spChg chg="add del">
          <ac:chgData name="Joe Smith" userId="10030000A803774B@LIVE.COM" providerId="AD" clId="Web-{07CAB130-58BE-4E0C-BEB2-96FCE91E9607}" dt="2018-02-21T15:04:14.058" v="217"/>
          <ac:spMkLst>
            <pc:docMk/>
            <pc:sldMk cId="2461920024" sldId="263"/>
            <ac:spMk id="16" creationId="{D978A536-CBB8-4599-9CB6-9BD956E651C1}"/>
          </ac:spMkLst>
        </pc:spChg>
        <pc:spChg chg="add del">
          <ac:chgData name="Joe Smith" userId="10030000A803774B@LIVE.COM" providerId="AD" clId="Web-{07CAB130-58BE-4E0C-BEB2-96FCE91E9607}" dt="2018-02-21T15:04:14.058" v="216"/>
          <ac:spMkLst>
            <pc:docMk/>
            <pc:sldMk cId="2461920024" sldId="263"/>
            <ac:spMk id="17" creationId="{D76B9CFF-F203-4455-AEE5-2947EB6CB800}"/>
          </ac:spMkLst>
        </pc:spChg>
        <pc:spChg chg="add del">
          <ac:chgData name="Joe Smith" userId="10030000A803774B@LIVE.COM" providerId="AD" clId="Web-{07CAB130-58BE-4E0C-BEB2-96FCE91E9607}" dt="2018-02-21T15:04:14.058" v="215"/>
          <ac:spMkLst>
            <pc:docMk/>
            <pc:sldMk cId="2461920024" sldId="263"/>
            <ac:spMk id="18" creationId="{0DA7B048-1BDE-4514-82F6-6FF46C15703C}"/>
          </ac:spMkLst>
        </pc:spChg>
        <pc:spChg chg="add del">
          <ac:chgData name="Joe Smith" userId="10030000A803774B@LIVE.COM" providerId="AD" clId="Web-{07CAB130-58BE-4E0C-BEB2-96FCE91E9607}" dt="2018-02-21T15:04:14.058" v="214"/>
          <ac:spMkLst>
            <pc:docMk/>
            <pc:sldMk cId="2461920024" sldId="263"/>
            <ac:spMk id="19" creationId="{BAFFC2A2-2C25-492B-9B0E-78DD34DCDEB0}"/>
          </ac:spMkLst>
        </pc:spChg>
        <pc:spChg chg="add del">
          <ac:chgData name="Joe Smith" userId="10030000A803774B@LIVE.COM" providerId="AD" clId="Web-{07CAB130-58BE-4E0C-BEB2-96FCE91E9607}" dt="2018-02-21T15:04:14.058" v="213"/>
          <ac:spMkLst>
            <pc:docMk/>
            <pc:sldMk cId="2461920024" sldId="263"/>
            <ac:spMk id="20" creationId="{1D009B14-17A4-4206-8EF0-D95A873791BC}"/>
          </ac:spMkLst>
        </pc:spChg>
        <pc:spChg chg="add del">
          <ac:chgData name="Joe Smith" userId="10030000A803774B@LIVE.COM" providerId="AD" clId="Web-{07CAB130-58BE-4E0C-BEB2-96FCE91E9607}" dt="2018-02-21T15:04:14.058" v="212"/>
          <ac:spMkLst>
            <pc:docMk/>
            <pc:sldMk cId="2461920024" sldId="263"/>
            <ac:spMk id="21" creationId="{BE8B96D7-152B-45AB-87C3-A23403957C62}"/>
          </ac:spMkLst>
        </pc:spChg>
        <pc:spChg chg="add del">
          <ac:chgData name="Joe Smith" userId="10030000A803774B@LIVE.COM" providerId="AD" clId="Web-{07CAB130-58BE-4E0C-BEB2-96FCE91E9607}" dt="2018-02-21T15:04:14.058" v="211"/>
          <ac:spMkLst>
            <pc:docMk/>
            <pc:sldMk cId="2461920024" sldId="263"/>
            <ac:spMk id="22" creationId="{76500524-F444-49C4-87EC-05F60347A372}"/>
          </ac:spMkLst>
        </pc:spChg>
        <pc:spChg chg="add del">
          <ac:chgData name="Joe Smith" userId="10030000A803774B@LIVE.COM" providerId="AD" clId="Web-{07CAB130-58BE-4E0C-BEB2-96FCE91E9607}" dt="2018-02-21T15:04:14.058" v="210"/>
          <ac:spMkLst>
            <pc:docMk/>
            <pc:sldMk cId="2461920024" sldId="263"/>
            <ac:spMk id="23" creationId="{5F56E642-3D06-4420-9B00-2FD4306F84F5}"/>
          </ac:spMkLst>
        </pc:spChg>
        <pc:spChg chg="add del">
          <ac:chgData name="Joe Smith" userId="10030000A803774B@LIVE.COM" providerId="AD" clId="Web-{07CAB130-58BE-4E0C-BEB2-96FCE91E9607}" dt="2018-02-21T15:04:14.058" v="209"/>
          <ac:spMkLst>
            <pc:docMk/>
            <pc:sldMk cId="2461920024" sldId="263"/>
            <ac:spMk id="24" creationId="{4A52BB82-682D-4DB7-930A-93CC7546810C}"/>
          </ac:spMkLst>
        </pc:spChg>
        <pc:spChg chg="add del">
          <ac:chgData name="Joe Smith" userId="10030000A803774B@LIVE.COM" providerId="AD" clId="Web-{07CAB130-58BE-4E0C-BEB2-96FCE91E9607}" dt="2018-02-21T15:04:14.058" v="208"/>
          <ac:spMkLst>
            <pc:docMk/>
            <pc:sldMk cId="2461920024" sldId="263"/>
            <ac:spMk id="25" creationId="{57C16A5B-A7CE-4F98-97CA-24306279DE90}"/>
          </ac:spMkLst>
        </pc:spChg>
        <pc:spChg chg="add del">
          <ac:chgData name="Joe Smith" userId="10030000A803774B@LIVE.COM" providerId="AD" clId="Web-{07CAB130-58BE-4E0C-BEB2-96FCE91E9607}" dt="2018-02-21T15:04:14.058" v="207"/>
          <ac:spMkLst>
            <pc:docMk/>
            <pc:sldMk cId="2461920024" sldId="263"/>
            <ac:spMk id="26" creationId="{5942395C-9D6A-4A7C-8EA2-B2814EFA7416}"/>
          </ac:spMkLst>
        </pc:spChg>
        <pc:spChg chg="add del">
          <ac:chgData name="Joe Smith" userId="10030000A803774B@LIVE.COM" providerId="AD" clId="Web-{07CAB130-58BE-4E0C-BEB2-96FCE91E9607}" dt="2018-02-21T15:04:14.058" v="206"/>
          <ac:spMkLst>
            <pc:docMk/>
            <pc:sldMk cId="2461920024" sldId="263"/>
            <ac:spMk id="27" creationId="{8B9840C5-C44B-4C09-8CDA-DEC3AB97C7F2}"/>
          </ac:spMkLst>
        </pc:spChg>
        <pc:spChg chg="add del">
          <ac:chgData name="Joe Smith" userId="10030000A803774B@LIVE.COM" providerId="AD" clId="Web-{07CAB130-58BE-4E0C-BEB2-96FCE91E9607}" dt="2018-02-21T15:04:14.058" v="205"/>
          <ac:spMkLst>
            <pc:docMk/>
            <pc:sldMk cId="2461920024" sldId="263"/>
            <ac:spMk id="28" creationId="{E1E5F86F-0ED5-4A2C-A691-E77DE98ADA29}"/>
          </ac:spMkLst>
        </pc:spChg>
        <pc:spChg chg="add del">
          <ac:chgData name="Joe Smith" userId="10030000A803774B@LIVE.COM" providerId="AD" clId="Web-{07CAB130-58BE-4E0C-BEB2-96FCE91E9607}" dt="2018-02-21T15:04:14.058" v="204"/>
          <ac:spMkLst>
            <pc:docMk/>
            <pc:sldMk cId="2461920024" sldId="263"/>
            <ac:spMk id="29" creationId="{917EDF4F-D4D7-4753-B296-AA6B199239BF}"/>
          </ac:spMkLst>
        </pc:spChg>
        <pc:spChg chg="add del">
          <ac:chgData name="Joe Smith" userId="10030000A803774B@LIVE.COM" providerId="AD" clId="Web-{07CAB130-58BE-4E0C-BEB2-96FCE91E9607}" dt="2018-02-21T15:04:14.058" v="203"/>
          <ac:spMkLst>
            <pc:docMk/>
            <pc:sldMk cId="2461920024" sldId="263"/>
            <ac:spMk id="30" creationId="{A8B232FD-E0E4-4136-A63A-96BDD0102910}"/>
          </ac:spMkLst>
        </pc:spChg>
        <pc:spChg chg="add del">
          <ac:chgData name="Joe Smith" userId="10030000A803774B@LIVE.COM" providerId="AD" clId="Web-{07CAB130-58BE-4E0C-BEB2-96FCE91E9607}" dt="2018-02-21T15:04:14.058" v="202"/>
          <ac:spMkLst>
            <pc:docMk/>
            <pc:sldMk cId="2461920024" sldId="263"/>
            <ac:spMk id="31" creationId="{97E2C378-C81F-44C1-A247-F8BFB523BF40}"/>
          </ac:spMkLst>
        </pc:spChg>
        <pc:spChg chg="add del">
          <ac:chgData name="Joe Smith" userId="10030000A803774B@LIVE.COM" providerId="AD" clId="Web-{07CAB130-58BE-4E0C-BEB2-96FCE91E9607}" dt="2018-02-21T15:04:14.058" v="201"/>
          <ac:spMkLst>
            <pc:docMk/>
            <pc:sldMk cId="2461920024" sldId="263"/>
            <ac:spMk id="32" creationId="{A5C46D36-3A67-4CB9-8D8B-D07EC5A5D6C4}"/>
          </ac:spMkLst>
        </pc:spChg>
        <pc:spChg chg="add del">
          <ac:chgData name="Joe Smith" userId="10030000A803774B@LIVE.COM" providerId="AD" clId="Web-{07CAB130-58BE-4E0C-BEB2-96FCE91E9607}" dt="2018-02-21T15:04:14.058" v="200"/>
          <ac:spMkLst>
            <pc:docMk/>
            <pc:sldMk cId="2461920024" sldId="263"/>
            <ac:spMk id="33" creationId="{115FF4F4-8936-482C-82DF-F1349DD2C2CB}"/>
          </ac:spMkLst>
        </pc:spChg>
        <pc:spChg chg="add del">
          <ac:chgData name="Joe Smith" userId="10030000A803774B@LIVE.COM" providerId="AD" clId="Web-{07CAB130-58BE-4E0C-BEB2-96FCE91E9607}" dt="2018-02-21T15:04:14.058" v="199"/>
          <ac:spMkLst>
            <pc:docMk/>
            <pc:sldMk cId="2461920024" sldId="263"/>
            <ac:spMk id="34" creationId="{8D1BE90D-C9C5-47A4-AB05-A46CF42E1AEC}"/>
          </ac:spMkLst>
        </pc:spChg>
        <pc:spChg chg="add del">
          <ac:chgData name="Joe Smith" userId="10030000A803774B@LIVE.COM" providerId="AD" clId="Web-{07CAB130-58BE-4E0C-BEB2-96FCE91E9607}" dt="2018-02-21T15:04:14.058" v="198"/>
          <ac:spMkLst>
            <pc:docMk/>
            <pc:sldMk cId="2461920024" sldId="263"/>
            <ac:spMk id="35" creationId="{CFF46924-4816-4161-85CD-39BF851D177B}"/>
          </ac:spMkLst>
        </pc:spChg>
        <pc:spChg chg="add del">
          <ac:chgData name="Joe Smith" userId="10030000A803774B@LIVE.COM" providerId="AD" clId="Web-{07CAB130-58BE-4E0C-BEB2-96FCE91E9607}" dt="2018-02-21T15:04:14.058" v="197"/>
          <ac:spMkLst>
            <pc:docMk/>
            <pc:sldMk cId="2461920024" sldId="263"/>
            <ac:spMk id="36" creationId="{E3A0EC6F-5531-4E34-AAEA-9AE16DE45CE4}"/>
          </ac:spMkLst>
        </pc:spChg>
        <pc:spChg chg="add del">
          <ac:chgData name="Joe Smith" userId="10030000A803774B@LIVE.COM" providerId="AD" clId="Web-{07CAB130-58BE-4E0C-BEB2-96FCE91E9607}" dt="2018-02-21T15:04:14.058" v="196"/>
          <ac:spMkLst>
            <pc:docMk/>
            <pc:sldMk cId="2461920024" sldId="263"/>
            <ac:spMk id="37" creationId="{EB48811F-6C83-4761-A718-11B990E0214F}"/>
          </ac:spMkLst>
        </pc:spChg>
        <pc:spChg chg="add del">
          <ac:chgData name="Joe Smith" userId="10030000A803774B@LIVE.COM" providerId="AD" clId="Web-{07CAB130-58BE-4E0C-BEB2-96FCE91E9607}" dt="2018-02-21T15:04:14.058" v="195"/>
          <ac:spMkLst>
            <pc:docMk/>
            <pc:sldMk cId="2461920024" sldId="263"/>
            <ac:spMk id="38" creationId="{B5E1BB4F-85D3-4DB2-BFAE-1F0E72A9A1FE}"/>
          </ac:spMkLst>
        </pc:spChg>
        <pc:spChg chg="add del">
          <ac:chgData name="Joe Smith" userId="10030000A803774B@LIVE.COM" providerId="AD" clId="Web-{07CAB130-58BE-4E0C-BEB2-96FCE91E9607}" dt="2018-02-21T15:04:14.058" v="194"/>
          <ac:spMkLst>
            <pc:docMk/>
            <pc:sldMk cId="2461920024" sldId="263"/>
            <ac:spMk id="39" creationId="{773E028B-F60A-4105-A6AA-FCAD0EE58D7E}"/>
          </ac:spMkLst>
        </pc:spChg>
        <pc:spChg chg="add del">
          <ac:chgData name="Joe Smith" userId="10030000A803774B@LIVE.COM" providerId="AD" clId="Web-{07CAB130-58BE-4E0C-BEB2-96FCE91E9607}" dt="2018-02-21T15:04:14.058" v="193"/>
          <ac:spMkLst>
            <pc:docMk/>
            <pc:sldMk cId="2461920024" sldId="263"/>
            <ac:spMk id="40" creationId="{99383853-3BD4-487A-925D-FE1C7C1E8A9F}"/>
          </ac:spMkLst>
        </pc:spChg>
        <pc:spChg chg="add del">
          <ac:chgData name="Joe Smith" userId="10030000A803774B@LIVE.COM" providerId="AD" clId="Web-{07CAB130-58BE-4E0C-BEB2-96FCE91E9607}" dt="2018-02-21T15:04:14.058" v="192"/>
          <ac:spMkLst>
            <pc:docMk/>
            <pc:sldMk cId="2461920024" sldId="263"/>
            <ac:spMk id="41" creationId="{004852E1-AA2D-4181-A477-F8A1533B0EA3}"/>
          </ac:spMkLst>
        </pc:spChg>
        <pc:spChg chg="add del">
          <ac:chgData name="Joe Smith" userId="10030000A803774B@LIVE.COM" providerId="AD" clId="Web-{07CAB130-58BE-4E0C-BEB2-96FCE91E9607}" dt="2018-02-21T15:04:14.058" v="191"/>
          <ac:spMkLst>
            <pc:docMk/>
            <pc:sldMk cId="2461920024" sldId="263"/>
            <ac:spMk id="42" creationId="{0341D0F0-3492-4F2B-9D21-00E9BD92706A}"/>
          </ac:spMkLst>
        </pc:spChg>
        <pc:spChg chg="add del">
          <ac:chgData name="Joe Smith" userId="10030000A803774B@LIVE.COM" providerId="AD" clId="Web-{07CAB130-58BE-4E0C-BEB2-96FCE91E9607}" dt="2018-02-21T15:04:14.058" v="190"/>
          <ac:spMkLst>
            <pc:docMk/>
            <pc:sldMk cId="2461920024" sldId="263"/>
            <ac:spMk id="43" creationId="{58AEAADD-01BA-4B1C-87B6-3983F2E93805}"/>
          </ac:spMkLst>
        </pc:spChg>
        <pc:spChg chg="add del">
          <ac:chgData name="Joe Smith" userId="10030000A803774B@LIVE.COM" providerId="AD" clId="Web-{07CAB130-58BE-4E0C-BEB2-96FCE91E9607}" dt="2018-02-21T15:04:14.058" v="189"/>
          <ac:spMkLst>
            <pc:docMk/>
            <pc:sldMk cId="2461920024" sldId="263"/>
            <ac:spMk id="44" creationId="{69712A25-A29E-4D31-878C-4667A5D0C8E8}"/>
          </ac:spMkLst>
        </pc:spChg>
        <pc:spChg chg="add del">
          <ac:chgData name="Joe Smith" userId="10030000A803774B@LIVE.COM" providerId="AD" clId="Web-{07CAB130-58BE-4E0C-BEB2-96FCE91E9607}" dt="2018-02-21T15:04:14.058" v="188"/>
          <ac:spMkLst>
            <pc:docMk/>
            <pc:sldMk cId="2461920024" sldId="263"/>
            <ac:spMk id="45" creationId="{D978A536-CBB8-4599-9CB6-9BD956E651C1}"/>
          </ac:spMkLst>
        </pc:spChg>
        <pc:spChg chg="add del">
          <ac:chgData name="Joe Smith" userId="10030000A803774B@LIVE.COM" providerId="AD" clId="Web-{07CAB130-58BE-4E0C-BEB2-96FCE91E9607}" dt="2018-02-21T15:04:14.058" v="187"/>
          <ac:spMkLst>
            <pc:docMk/>
            <pc:sldMk cId="2461920024" sldId="263"/>
            <ac:spMk id="46" creationId="{D76B9CFF-F203-4455-AEE5-2947EB6CB800}"/>
          </ac:spMkLst>
        </pc:spChg>
        <pc:spChg chg="add del">
          <ac:chgData name="Joe Smith" userId="10030000A803774B@LIVE.COM" providerId="AD" clId="Web-{07CAB130-58BE-4E0C-BEB2-96FCE91E9607}" dt="2018-02-21T15:04:14.058" v="186"/>
          <ac:spMkLst>
            <pc:docMk/>
            <pc:sldMk cId="2461920024" sldId="263"/>
            <ac:spMk id="47" creationId="{0DA7B048-1BDE-4514-82F6-6FF46C15703C}"/>
          </ac:spMkLst>
        </pc:spChg>
        <pc:spChg chg="add del">
          <ac:chgData name="Joe Smith" userId="10030000A803774B@LIVE.COM" providerId="AD" clId="Web-{07CAB130-58BE-4E0C-BEB2-96FCE91E9607}" dt="2018-02-21T15:04:14.058" v="185"/>
          <ac:spMkLst>
            <pc:docMk/>
            <pc:sldMk cId="2461920024" sldId="263"/>
            <ac:spMk id="48" creationId="{BAFFC2A2-2C25-492B-9B0E-78DD34DCDEB0}"/>
          </ac:spMkLst>
        </pc:spChg>
        <pc:spChg chg="add del">
          <ac:chgData name="Joe Smith" userId="10030000A803774B@LIVE.COM" providerId="AD" clId="Web-{07CAB130-58BE-4E0C-BEB2-96FCE91E9607}" dt="2018-02-21T15:04:14.058" v="184"/>
          <ac:spMkLst>
            <pc:docMk/>
            <pc:sldMk cId="2461920024" sldId="263"/>
            <ac:spMk id="49" creationId="{1D009B14-17A4-4206-8EF0-D95A873791BC}"/>
          </ac:spMkLst>
        </pc:spChg>
        <pc:spChg chg="add del">
          <ac:chgData name="Joe Smith" userId="10030000A803774B@LIVE.COM" providerId="AD" clId="Web-{07CAB130-58BE-4E0C-BEB2-96FCE91E9607}" dt="2018-02-21T15:04:14.058" v="183"/>
          <ac:spMkLst>
            <pc:docMk/>
            <pc:sldMk cId="2461920024" sldId="263"/>
            <ac:spMk id="50" creationId="{BE8B96D7-152B-45AB-87C3-A23403957C62}"/>
          </ac:spMkLst>
        </pc:spChg>
        <pc:spChg chg="add del">
          <ac:chgData name="Joe Smith" userId="10030000A803774B@LIVE.COM" providerId="AD" clId="Web-{07CAB130-58BE-4E0C-BEB2-96FCE91E9607}" dt="2018-02-21T15:04:14.058" v="182"/>
          <ac:spMkLst>
            <pc:docMk/>
            <pc:sldMk cId="2461920024" sldId="263"/>
            <ac:spMk id="51" creationId="{76500524-F444-49C4-87EC-05F60347A372}"/>
          </ac:spMkLst>
        </pc:spChg>
        <pc:spChg chg="add del">
          <ac:chgData name="Joe Smith" userId="10030000A803774B@LIVE.COM" providerId="AD" clId="Web-{07CAB130-58BE-4E0C-BEB2-96FCE91E9607}" dt="2018-02-21T15:04:14.058" v="181"/>
          <ac:spMkLst>
            <pc:docMk/>
            <pc:sldMk cId="2461920024" sldId="263"/>
            <ac:spMk id="52" creationId="{5F56E642-3D06-4420-9B00-2FD4306F84F5}"/>
          </ac:spMkLst>
        </pc:spChg>
        <pc:spChg chg="add del">
          <ac:chgData name="Joe Smith" userId="10030000A803774B@LIVE.COM" providerId="AD" clId="Web-{07CAB130-58BE-4E0C-BEB2-96FCE91E9607}" dt="2018-02-21T15:04:14.058" v="180"/>
          <ac:spMkLst>
            <pc:docMk/>
            <pc:sldMk cId="2461920024" sldId="263"/>
            <ac:spMk id="53" creationId="{4A52BB82-682D-4DB7-930A-93CC7546810C}"/>
          </ac:spMkLst>
        </pc:spChg>
        <pc:spChg chg="add del">
          <ac:chgData name="Joe Smith" userId="10030000A803774B@LIVE.COM" providerId="AD" clId="Web-{07CAB130-58BE-4E0C-BEB2-96FCE91E9607}" dt="2018-02-21T15:04:14.058" v="179"/>
          <ac:spMkLst>
            <pc:docMk/>
            <pc:sldMk cId="2461920024" sldId="263"/>
            <ac:spMk id="54" creationId="{57C16A5B-A7CE-4F98-97CA-24306279DE90}"/>
          </ac:spMkLst>
        </pc:spChg>
        <pc:spChg chg="add del">
          <ac:chgData name="Joe Smith" userId="10030000A803774B@LIVE.COM" providerId="AD" clId="Web-{07CAB130-58BE-4E0C-BEB2-96FCE91E9607}" dt="2018-02-21T15:04:14.058" v="178"/>
          <ac:spMkLst>
            <pc:docMk/>
            <pc:sldMk cId="2461920024" sldId="263"/>
            <ac:spMk id="55" creationId="{5942395C-9D6A-4A7C-8EA2-B2814EFA7416}"/>
          </ac:spMkLst>
        </pc:spChg>
        <pc:spChg chg="add del">
          <ac:chgData name="Joe Smith" userId="10030000A803774B@LIVE.COM" providerId="AD" clId="Web-{07CAB130-58BE-4E0C-BEB2-96FCE91E9607}" dt="2018-02-21T15:04:14.058" v="177"/>
          <ac:spMkLst>
            <pc:docMk/>
            <pc:sldMk cId="2461920024" sldId="263"/>
            <ac:spMk id="56" creationId="{8B9840C5-C44B-4C09-8CDA-DEC3AB97C7F2}"/>
          </ac:spMkLst>
        </pc:spChg>
        <pc:spChg chg="add del">
          <ac:chgData name="Joe Smith" userId="10030000A803774B@LIVE.COM" providerId="AD" clId="Web-{07CAB130-58BE-4E0C-BEB2-96FCE91E9607}" dt="2018-02-21T15:04:14.058" v="176"/>
          <ac:spMkLst>
            <pc:docMk/>
            <pc:sldMk cId="2461920024" sldId="263"/>
            <ac:spMk id="57" creationId="{E1E5F86F-0ED5-4A2C-A691-E77DE98ADA29}"/>
          </ac:spMkLst>
        </pc:spChg>
        <pc:spChg chg="add del">
          <ac:chgData name="Joe Smith" userId="10030000A803774B@LIVE.COM" providerId="AD" clId="Web-{07CAB130-58BE-4E0C-BEB2-96FCE91E9607}" dt="2018-02-21T15:04:14.058" v="175"/>
          <ac:spMkLst>
            <pc:docMk/>
            <pc:sldMk cId="2461920024" sldId="263"/>
            <ac:spMk id="58" creationId="{917EDF4F-D4D7-4753-B296-AA6B199239BF}"/>
          </ac:spMkLst>
        </pc:spChg>
        <pc:spChg chg="add del">
          <ac:chgData name="Joe Smith" userId="10030000A803774B@LIVE.COM" providerId="AD" clId="Web-{07CAB130-58BE-4E0C-BEB2-96FCE91E9607}" dt="2018-02-21T15:04:14.058" v="174"/>
          <ac:spMkLst>
            <pc:docMk/>
            <pc:sldMk cId="2461920024" sldId="263"/>
            <ac:spMk id="59" creationId="{A8B232FD-E0E4-4136-A63A-96BDD0102910}"/>
          </ac:spMkLst>
        </pc:spChg>
        <pc:spChg chg="add del">
          <ac:chgData name="Joe Smith" userId="10030000A803774B@LIVE.COM" providerId="AD" clId="Web-{07CAB130-58BE-4E0C-BEB2-96FCE91E9607}" dt="2018-02-21T15:04:14.058" v="173"/>
          <ac:spMkLst>
            <pc:docMk/>
            <pc:sldMk cId="2461920024" sldId="263"/>
            <ac:spMk id="60" creationId="{97E2C378-C81F-44C1-A247-F8BFB523BF40}"/>
          </ac:spMkLst>
        </pc:spChg>
        <pc:spChg chg="add del">
          <ac:chgData name="Joe Smith" userId="10030000A803774B@LIVE.COM" providerId="AD" clId="Web-{07CAB130-58BE-4E0C-BEB2-96FCE91E9607}" dt="2018-02-21T15:04:14.058" v="172"/>
          <ac:spMkLst>
            <pc:docMk/>
            <pc:sldMk cId="2461920024" sldId="263"/>
            <ac:spMk id="61" creationId="{A5C46D36-3A67-4CB9-8D8B-D07EC5A5D6C4}"/>
          </ac:spMkLst>
        </pc:spChg>
        <pc:spChg chg="add del">
          <ac:chgData name="Joe Smith" userId="10030000A803774B@LIVE.COM" providerId="AD" clId="Web-{07CAB130-58BE-4E0C-BEB2-96FCE91E9607}" dt="2018-02-21T15:04:14.058" v="171"/>
          <ac:spMkLst>
            <pc:docMk/>
            <pc:sldMk cId="2461920024" sldId="263"/>
            <ac:spMk id="62" creationId="{115FF4F4-8936-482C-82DF-F1349DD2C2CB}"/>
          </ac:spMkLst>
        </pc:spChg>
        <pc:spChg chg="add del">
          <ac:chgData name="Joe Smith" userId="10030000A803774B@LIVE.COM" providerId="AD" clId="Web-{07CAB130-58BE-4E0C-BEB2-96FCE91E9607}" dt="2018-02-21T15:04:14.058" v="170"/>
          <ac:spMkLst>
            <pc:docMk/>
            <pc:sldMk cId="2461920024" sldId="263"/>
            <ac:spMk id="63" creationId="{8D1BE90D-C9C5-47A4-AB05-A46CF42E1AEC}"/>
          </ac:spMkLst>
        </pc:spChg>
        <pc:spChg chg="add del">
          <ac:chgData name="Joe Smith" userId="10030000A803774B@LIVE.COM" providerId="AD" clId="Web-{07CAB130-58BE-4E0C-BEB2-96FCE91E9607}" dt="2018-02-21T15:04:14.058" v="169"/>
          <ac:spMkLst>
            <pc:docMk/>
            <pc:sldMk cId="2461920024" sldId="263"/>
            <ac:spMk id="64" creationId="{CFF46924-4816-4161-85CD-39BF851D177B}"/>
          </ac:spMkLst>
        </pc:spChg>
        <pc:spChg chg="add mod">
          <ac:chgData name="Joe Smith" userId="10030000A803774B@LIVE.COM" providerId="AD" clId="Web-{07CAB130-58BE-4E0C-BEB2-96FCE91E9607}" dt="2018-02-21T15:20:41.046" v="454"/>
          <ac:spMkLst>
            <pc:docMk/>
            <pc:sldMk cId="2461920024" sldId="263"/>
            <ac:spMk id="65" creationId="{FCDEBA15-357C-44E2-AC91-1D04CFECC56F}"/>
          </ac:spMkLst>
        </pc:spChg>
        <pc:spChg chg="add mod">
          <ac:chgData name="Joe Smith" userId="10030000A803774B@LIVE.COM" providerId="AD" clId="Web-{07CAB130-58BE-4E0C-BEB2-96FCE91E9607}" dt="2018-02-21T15:20:41.078" v="455"/>
          <ac:spMkLst>
            <pc:docMk/>
            <pc:sldMk cId="2461920024" sldId="263"/>
            <ac:spMk id="66" creationId="{46FAE92D-0519-4D0C-8A7F-EE8943043D7C}"/>
          </ac:spMkLst>
        </pc:spChg>
        <pc:spChg chg="add mod">
          <ac:chgData name="Joe Smith" userId="10030000A803774B@LIVE.COM" providerId="AD" clId="Web-{07CAB130-58BE-4E0C-BEB2-96FCE91E9607}" dt="2018-02-21T15:20:41.093" v="456"/>
          <ac:spMkLst>
            <pc:docMk/>
            <pc:sldMk cId="2461920024" sldId="263"/>
            <ac:spMk id="67" creationId="{5D697D0C-AE05-45D3-A0F4-16A98E651222}"/>
          </ac:spMkLst>
        </pc:spChg>
        <pc:spChg chg="add mod">
          <ac:chgData name="Joe Smith" userId="10030000A803774B@LIVE.COM" providerId="AD" clId="Web-{07CAB130-58BE-4E0C-BEB2-96FCE91E9607}" dt="2018-02-21T15:20:41.124" v="457"/>
          <ac:spMkLst>
            <pc:docMk/>
            <pc:sldMk cId="2461920024" sldId="263"/>
            <ac:spMk id="68" creationId="{4B3E1FB2-0E1D-435A-9E08-AD9EB5EC42DE}"/>
          </ac:spMkLst>
        </pc:spChg>
        <pc:spChg chg="add mod">
          <ac:chgData name="Joe Smith" userId="10030000A803774B@LIVE.COM" providerId="AD" clId="Web-{07CAB130-58BE-4E0C-BEB2-96FCE91E9607}" dt="2018-02-21T15:20:41.140" v="458"/>
          <ac:spMkLst>
            <pc:docMk/>
            <pc:sldMk cId="2461920024" sldId="263"/>
            <ac:spMk id="69" creationId="{A0ECCB71-8444-4023-B3AF-E326F9BAC28C}"/>
          </ac:spMkLst>
        </pc:spChg>
        <pc:spChg chg="add mod">
          <ac:chgData name="Joe Smith" userId="10030000A803774B@LIVE.COM" providerId="AD" clId="Web-{07CAB130-58BE-4E0C-BEB2-96FCE91E9607}" dt="2018-02-21T15:20:41.171" v="459"/>
          <ac:spMkLst>
            <pc:docMk/>
            <pc:sldMk cId="2461920024" sldId="263"/>
            <ac:spMk id="70" creationId="{375B9D2E-BDE8-4BB2-8738-F5FE81475F4C}"/>
          </ac:spMkLst>
        </pc:spChg>
        <pc:spChg chg="add mod">
          <ac:chgData name="Joe Smith" userId="10030000A803774B@LIVE.COM" providerId="AD" clId="Web-{07CAB130-58BE-4E0C-BEB2-96FCE91E9607}" dt="2018-02-21T15:20:41.187" v="460"/>
          <ac:spMkLst>
            <pc:docMk/>
            <pc:sldMk cId="2461920024" sldId="263"/>
            <ac:spMk id="71" creationId="{E928FFAC-2668-4F34-8E26-D5F044CFE8AF}"/>
          </ac:spMkLst>
        </pc:spChg>
        <pc:spChg chg="add mod">
          <ac:chgData name="Joe Smith" userId="10030000A803774B@LIVE.COM" providerId="AD" clId="Web-{07CAB130-58BE-4E0C-BEB2-96FCE91E9607}" dt="2018-02-21T15:20:41.218" v="461"/>
          <ac:spMkLst>
            <pc:docMk/>
            <pc:sldMk cId="2461920024" sldId="263"/>
            <ac:spMk id="72" creationId="{517DCAC8-BE93-4FCD-AA5C-7BCF498D9DE9}"/>
          </ac:spMkLst>
        </pc:spChg>
        <pc:spChg chg="add mod">
          <ac:chgData name="Joe Smith" userId="10030000A803774B@LIVE.COM" providerId="AD" clId="Web-{07CAB130-58BE-4E0C-BEB2-96FCE91E9607}" dt="2018-02-21T15:20:41.234" v="462"/>
          <ac:spMkLst>
            <pc:docMk/>
            <pc:sldMk cId="2461920024" sldId="263"/>
            <ac:spMk id="73" creationId="{2A85BDE0-70A7-4603-BB90-EA4129E8D0FD}"/>
          </ac:spMkLst>
        </pc:spChg>
        <pc:spChg chg="add mod">
          <ac:chgData name="Joe Smith" userId="10030000A803774B@LIVE.COM" providerId="AD" clId="Web-{07CAB130-58BE-4E0C-BEB2-96FCE91E9607}" dt="2018-02-21T15:20:41.268" v="463"/>
          <ac:spMkLst>
            <pc:docMk/>
            <pc:sldMk cId="2461920024" sldId="263"/>
            <ac:spMk id="74" creationId="{DF91F9A6-E7DB-447E-BC4A-E253A3BEF5F7}"/>
          </ac:spMkLst>
        </pc:spChg>
        <pc:spChg chg="add mod">
          <ac:chgData name="Joe Smith" userId="10030000A803774B@LIVE.COM" providerId="AD" clId="Web-{07CAB130-58BE-4E0C-BEB2-96FCE91E9607}" dt="2018-02-21T15:20:41.281" v="464"/>
          <ac:spMkLst>
            <pc:docMk/>
            <pc:sldMk cId="2461920024" sldId="263"/>
            <ac:spMk id="75" creationId="{FB54C567-9101-4AF7-AE1A-6176E5CFE47D}"/>
          </ac:spMkLst>
        </pc:spChg>
        <pc:spChg chg="add mod">
          <ac:chgData name="Joe Smith" userId="10030000A803774B@LIVE.COM" providerId="AD" clId="Web-{07CAB130-58BE-4E0C-BEB2-96FCE91E9607}" dt="2018-02-21T15:20:41.312" v="465"/>
          <ac:spMkLst>
            <pc:docMk/>
            <pc:sldMk cId="2461920024" sldId="263"/>
            <ac:spMk id="76" creationId="{55888975-9BBE-4B01-8840-B786EA07A8C8}"/>
          </ac:spMkLst>
        </pc:spChg>
        <pc:spChg chg="add mod">
          <ac:chgData name="Joe Smith" userId="10030000A803774B@LIVE.COM" providerId="AD" clId="Web-{07CAB130-58BE-4E0C-BEB2-96FCE91E9607}" dt="2018-02-21T15:20:41.328" v="466"/>
          <ac:spMkLst>
            <pc:docMk/>
            <pc:sldMk cId="2461920024" sldId="263"/>
            <ac:spMk id="77" creationId="{7216C6A6-8193-4D30-A593-5A1B4E5F7551}"/>
          </ac:spMkLst>
        </pc:spChg>
        <pc:spChg chg="add mod">
          <ac:chgData name="Joe Smith" userId="10030000A803774B@LIVE.COM" providerId="AD" clId="Web-{07CAB130-58BE-4E0C-BEB2-96FCE91E9607}" dt="2018-02-21T15:20:41.359" v="467"/>
          <ac:spMkLst>
            <pc:docMk/>
            <pc:sldMk cId="2461920024" sldId="263"/>
            <ac:spMk id="78" creationId="{39A0D70D-A256-4E55-8CE7-267BD59EF348}"/>
          </ac:spMkLst>
        </pc:spChg>
        <pc:spChg chg="add mod">
          <ac:chgData name="Joe Smith" userId="10030000A803774B@LIVE.COM" providerId="AD" clId="Web-{07CAB130-58BE-4E0C-BEB2-96FCE91E9607}" dt="2018-02-21T15:20:41.374" v="468"/>
          <ac:spMkLst>
            <pc:docMk/>
            <pc:sldMk cId="2461920024" sldId="263"/>
            <ac:spMk id="79" creationId="{008192CD-6226-46DC-9775-90C8F708F182}"/>
          </ac:spMkLst>
        </pc:spChg>
        <pc:spChg chg="add mod">
          <ac:chgData name="Joe Smith" userId="10030000A803774B@LIVE.COM" providerId="AD" clId="Web-{07CAB130-58BE-4E0C-BEB2-96FCE91E9607}" dt="2018-02-21T15:20:41.406" v="469"/>
          <ac:spMkLst>
            <pc:docMk/>
            <pc:sldMk cId="2461920024" sldId="263"/>
            <ac:spMk id="80" creationId="{2076232C-5B4F-4C07-AC1F-A271649EE3DB}"/>
          </ac:spMkLst>
        </pc:spChg>
        <pc:spChg chg="add mod">
          <ac:chgData name="Joe Smith" userId="10030000A803774B@LIVE.COM" providerId="AD" clId="Web-{07CAB130-58BE-4E0C-BEB2-96FCE91E9607}" dt="2018-02-21T15:20:41.421" v="470"/>
          <ac:spMkLst>
            <pc:docMk/>
            <pc:sldMk cId="2461920024" sldId="263"/>
            <ac:spMk id="81" creationId="{CFDCF6D5-8029-419A-9C4F-7D6C618F7F16}"/>
          </ac:spMkLst>
        </pc:spChg>
        <pc:spChg chg="add mod">
          <ac:chgData name="Joe Smith" userId="10030000A803774B@LIVE.COM" providerId="AD" clId="Web-{07CAB130-58BE-4E0C-BEB2-96FCE91E9607}" dt="2018-02-21T15:20:41.437" v="471"/>
          <ac:spMkLst>
            <pc:docMk/>
            <pc:sldMk cId="2461920024" sldId="263"/>
            <ac:spMk id="82" creationId="{36CFF7ED-1F89-4DF1-8B80-BF34D060F2A8}"/>
          </ac:spMkLst>
        </pc:spChg>
        <pc:spChg chg="add mod">
          <ac:chgData name="Joe Smith" userId="10030000A803774B@LIVE.COM" providerId="AD" clId="Web-{07CAB130-58BE-4E0C-BEB2-96FCE91E9607}" dt="2018-02-21T15:20:41.468" v="472"/>
          <ac:spMkLst>
            <pc:docMk/>
            <pc:sldMk cId="2461920024" sldId="263"/>
            <ac:spMk id="83" creationId="{40DB272C-E80E-4ADB-8F67-F3B95C7D7D26}"/>
          </ac:spMkLst>
        </pc:spChg>
        <pc:spChg chg="add mod">
          <ac:chgData name="Joe Smith" userId="10030000A803774B@LIVE.COM" providerId="AD" clId="Web-{07CAB130-58BE-4E0C-BEB2-96FCE91E9607}" dt="2018-02-21T15:20:41.484" v="473"/>
          <ac:spMkLst>
            <pc:docMk/>
            <pc:sldMk cId="2461920024" sldId="263"/>
            <ac:spMk id="84" creationId="{83BD33F3-0A60-4B69-9EF6-5DCCC5998A8F}"/>
          </ac:spMkLst>
        </pc:spChg>
        <pc:spChg chg="add mod">
          <ac:chgData name="Joe Smith" userId="10030000A803774B@LIVE.COM" providerId="AD" clId="Web-{07CAB130-58BE-4E0C-BEB2-96FCE91E9607}" dt="2018-02-21T15:20:41.515" v="474"/>
          <ac:spMkLst>
            <pc:docMk/>
            <pc:sldMk cId="2461920024" sldId="263"/>
            <ac:spMk id="85" creationId="{F818A356-6BC2-48B9-8A2E-B993BEDA73FC}"/>
          </ac:spMkLst>
        </pc:spChg>
        <pc:spChg chg="add mod">
          <ac:chgData name="Joe Smith" userId="10030000A803774B@LIVE.COM" providerId="AD" clId="Web-{07CAB130-58BE-4E0C-BEB2-96FCE91E9607}" dt="2018-02-21T15:20:41.546" v="475"/>
          <ac:spMkLst>
            <pc:docMk/>
            <pc:sldMk cId="2461920024" sldId="263"/>
            <ac:spMk id="86" creationId="{BF322EBB-E4C5-41FE-8EBC-EFBCA36C3188}"/>
          </ac:spMkLst>
        </pc:spChg>
        <pc:spChg chg="add mod">
          <ac:chgData name="Joe Smith" userId="10030000A803774B@LIVE.COM" providerId="AD" clId="Web-{07CAB130-58BE-4E0C-BEB2-96FCE91E9607}" dt="2018-02-21T15:20:41.562" v="476"/>
          <ac:spMkLst>
            <pc:docMk/>
            <pc:sldMk cId="2461920024" sldId="263"/>
            <ac:spMk id="87" creationId="{4E66DA4E-C7D9-455B-A7E6-F322B21FBD63}"/>
          </ac:spMkLst>
        </pc:spChg>
        <pc:spChg chg="add mod">
          <ac:chgData name="Joe Smith" userId="10030000A803774B@LIVE.COM" providerId="AD" clId="Web-{07CAB130-58BE-4E0C-BEB2-96FCE91E9607}" dt="2018-02-21T15:20:41.593" v="477"/>
          <ac:spMkLst>
            <pc:docMk/>
            <pc:sldMk cId="2461920024" sldId="263"/>
            <ac:spMk id="88" creationId="{B7548C60-294F-4DEA-ADAF-354EC86E4A07}"/>
          </ac:spMkLst>
        </pc:spChg>
        <pc:spChg chg="add mod">
          <ac:chgData name="Joe Smith" userId="10030000A803774B@LIVE.COM" providerId="AD" clId="Web-{07CAB130-58BE-4E0C-BEB2-96FCE91E9607}" dt="2018-02-21T15:20:41.687" v="481"/>
          <ac:spMkLst>
            <pc:docMk/>
            <pc:sldMk cId="2461920024" sldId="263"/>
            <ac:spMk id="89" creationId="{8149E2C0-D674-4F38-8F60-36C98CEFF98B}"/>
          </ac:spMkLst>
        </pc:spChg>
        <pc:spChg chg="add mod">
          <ac:chgData name="Joe Smith" userId="10030000A803774B@LIVE.COM" providerId="AD" clId="Web-{07CAB130-58BE-4E0C-BEB2-96FCE91E9607}" dt="2018-02-21T15:20:41.624" v="478"/>
          <ac:spMkLst>
            <pc:docMk/>
            <pc:sldMk cId="2461920024" sldId="263"/>
            <ac:spMk id="90" creationId="{AFC07018-A344-423E-A53B-1A40F20E0903}"/>
          </ac:spMkLst>
        </pc:spChg>
        <pc:spChg chg="add mod">
          <ac:chgData name="Joe Smith" userId="10030000A803774B@LIVE.COM" providerId="AD" clId="Web-{07CAB130-58BE-4E0C-BEB2-96FCE91E9607}" dt="2018-02-21T15:20:41.640" v="479"/>
          <ac:spMkLst>
            <pc:docMk/>
            <pc:sldMk cId="2461920024" sldId="263"/>
            <ac:spMk id="91" creationId="{8AA404EA-6B6D-4AF8-A8E0-5B66A57F9C07}"/>
          </ac:spMkLst>
        </pc:spChg>
        <pc:spChg chg="add mod">
          <ac:chgData name="Joe Smith" userId="10030000A803774B@LIVE.COM" providerId="AD" clId="Web-{07CAB130-58BE-4E0C-BEB2-96FCE91E9607}" dt="2018-02-21T15:20:41.671" v="480"/>
          <ac:spMkLst>
            <pc:docMk/>
            <pc:sldMk cId="2461920024" sldId="263"/>
            <ac:spMk id="92" creationId="{2F770B62-8B36-4AE5-97A1-4FB1A4A507FD}"/>
          </ac:spMkLst>
        </pc:spChg>
        <pc:spChg chg="add mod">
          <ac:chgData name="Joe Smith" userId="10030000A803774B@LIVE.COM" providerId="AD" clId="Web-{07CAB130-58BE-4E0C-BEB2-96FCE91E9607}" dt="2018-02-21T15:18:34.296" v="448"/>
          <ac:spMkLst>
            <pc:docMk/>
            <pc:sldMk cId="2461920024" sldId="263"/>
            <ac:spMk id="93" creationId="{8D481BD4-9D3F-4B13-86B9-62DC277F4196}"/>
          </ac:spMkLst>
        </pc:spChg>
      </pc:sldChg>
      <pc:sldChg chg="addSp modSp add replId modNotes">
        <pc:chgData name="Joe Smith" userId="10030000A803774B@LIVE.COM" providerId="AD" clId="Web-{07CAB130-58BE-4E0C-BEB2-96FCE91E9607}" dt="2018-02-21T15:29:58.893" v="583"/>
        <pc:sldMkLst>
          <pc:docMk/>
          <pc:sldMk cId="4103890304" sldId="264"/>
        </pc:sldMkLst>
        <pc:spChg chg="mod">
          <ac:chgData name="Joe Smith" userId="10030000A803774B@LIVE.COM" providerId="AD" clId="Web-{07CAB130-58BE-4E0C-BEB2-96FCE91E9607}" dt="2018-02-21T15:29:58.893" v="583"/>
          <ac:spMkLst>
            <pc:docMk/>
            <pc:sldMk cId="4103890304" sldId="264"/>
            <ac:spMk id="2" creationId="{31A5419E-1973-4339-B7AB-4FB75F450C13}"/>
          </ac:spMkLst>
        </pc:spChg>
        <pc:spChg chg="mod">
          <ac:chgData name="Joe Smith" userId="10030000A803774B@LIVE.COM" providerId="AD" clId="Web-{07CAB130-58BE-4E0C-BEB2-96FCE91E9607}" dt="2018-02-21T15:15:18.918" v="393"/>
          <ac:spMkLst>
            <pc:docMk/>
            <pc:sldMk cId="4103890304" sldId="264"/>
            <ac:spMk id="5" creationId="{34A765DE-BE5C-4860-BAB4-F717F1B5503B}"/>
          </ac:spMkLst>
        </pc:spChg>
        <pc:spChg chg="add mod">
          <ac:chgData name="Joe Smith" userId="10030000A803774B@LIVE.COM" providerId="AD" clId="Web-{07CAB130-58BE-4E0C-BEB2-96FCE91E9607}" dt="2018-02-21T15:20:59.265" v="483"/>
          <ac:spMkLst>
            <pc:docMk/>
            <pc:sldMk cId="4103890304" sldId="264"/>
            <ac:spMk id="6" creationId="{6F4A17BD-C2E9-4977-A959-9A280B3FF289}"/>
          </ac:spMkLst>
        </pc:spChg>
      </pc:sldChg>
      <pc:sldChg chg="addSp modSp add replId modNotes">
        <pc:chgData name="Joe Smith" userId="10030000A803774B@LIVE.COM" providerId="AD" clId="Web-{07CAB130-58BE-4E0C-BEB2-96FCE91E9607}" dt="2018-02-21T15:30:11.910" v="585"/>
        <pc:sldMkLst>
          <pc:docMk/>
          <pc:sldMk cId="876371451" sldId="265"/>
        </pc:sldMkLst>
        <pc:spChg chg="mod">
          <ac:chgData name="Joe Smith" userId="10030000A803774B@LIVE.COM" providerId="AD" clId="Web-{07CAB130-58BE-4E0C-BEB2-96FCE91E9607}" dt="2018-02-21T15:30:11.910" v="585"/>
          <ac:spMkLst>
            <pc:docMk/>
            <pc:sldMk cId="876371451" sldId="265"/>
            <ac:spMk id="2" creationId="{31A5419E-1973-4339-B7AB-4FB75F450C13}"/>
          </ac:spMkLst>
        </pc:spChg>
        <pc:spChg chg="mod">
          <ac:chgData name="Joe Smith" userId="10030000A803774B@LIVE.COM" providerId="AD" clId="Web-{07CAB130-58BE-4E0C-BEB2-96FCE91E9607}" dt="2018-02-21T15:15:32.324" v="395"/>
          <ac:spMkLst>
            <pc:docMk/>
            <pc:sldMk cId="876371451" sldId="265"/>
            <ac:spMk id="5" creationId="{34A765DE-BE5C-4860-BAB4-F717F1B5503B}"/>
          </ac:spMkLst>
        </pc:spChg>
        <pc:spChg chg="add mod">
          <ac:chgData name="Joe Smith" userId="10030000A803774B@LIVE.COM" providerId="AD" clId="Web-{07CAB130-58BE-4E0C-BEB2-96FCE91E9607}" dt="2018-02-21T15:20:52.343" v="482"/>
          <ac:spMkLst>
            <pc:docMk/>
            <pc:sldMk cId="876371451" sldId="265"/>
            <ac:spMk id="6" creationId="{95B33436-4B6D-43A8-A531-80BBDD9563F5}"/>
          </ac:spMkLst>
        </pc:spChg>
      </pc:sldChg>
      <pc:sldChg chg="addSp modSp add replId modNotes">
        <pc:chgData name="Joe Smith" userId="10030000A803774B@LIVE.COM" providerId="AD" clId="Web-{07CAB130-58BE-4E0C-BEB2-96FCE91E9607}" dt="2018-02-21T15:30:18.315" v="587"/>
        <pc:sldMkLst>
          <pc:docMk/>
          <pc:sldMk cId="2722627332" sldId="266"/>
        </pc:sldMkLst>
        <pc:spChg chg="mod">
          <ac:chgData name="Joe Smith" userId="10030000A803774B@LIVE.COM" providerId="AD" clId="Web-{07CAB130-58BE-4E0C-BEB2-96FCE91E9607}" dt="2018-02-21T15:30:18.315" v="587"/>
          <ac:spMkLst>
            <pc:docMk/>
            <pc:sldMk cId="2722627332" sldId="266"/>
            <ac:spMk id="2" creationId="{31A5419E-1973-4339-B7AB-4FB75F450C13}"/>
          </ac:spMkLst>
        </pc:spChg>
        <pc:spChg chg="mod">
          <ac:chgData name="Joe Smith" userId="10030000A803774B@LIVE.COM" providerId="AD" clId="Web-{07CAB130-58BE-4E0C-BEB2-96FCE91E9607}" dt="2018-02-21T15:15:44.809" v="397"/>
          <ac:spMkLst>
            <pc:docMk/>
            <pc:sldMk cId="2722627332" sldId="266"/>
            <ac:spMk id="5" creationId="{34A765DE-BE5C-4860-BAB4-F717F1B5503B}"/>
          </ac:spMkLst>
        </pc:spChg>
        <pc:spChg chg="add mod">
          <ac:chgData name="Joe Smith" userId="10030000A803774B@LIVE.COM" providerId="AD" clId="Web-{07CAB130-58BE-4E0C-BEB2-96FCE91E9607}" dt="2018-02-21T15:21:25.453" v="489"/>
          <ac:spMkLst>
            <pc:docMk/>
            <pc:sldMk cId="2722627332" sldId="266"/>
            <ac:spMk id="6" creationId="{9B6D581F-E155-4C3C-AEEC-F11A17AA0EBC}"/>
          </ac:spMkLst>
        </pc:spChg>
        <pc:spChg chg="add mod">
          <ac:chgData name="Joe Smith" userId="10030000A803774B@LIVE.COM" providerId="AD" clId="Web-{07CAB130-58BE-4E0C-BEB2-96FCE91E9607}" dt="2018-02-21T15:21:34.312" v="490"/>
          <ac:spMkLst>
            <pc:docMk/>
            <pc:sldMk cId="2722627332" sldId="266"/>
            <ac:spMk id="7" creationId="{D2348D7A-58B8-4D36-967C-89014122A700}"/>
          </ac:spMkLst>
        </pc:spChg>
        <pc:spChg chg="add mod">
          <ac:chgData name="Joe Smith" userId="10030000A803774B@LIVE.COM" providerId="AD" clId="Web-{07CAB130-58BE-4E0C-BEB2-96FCE91E9607}" dt="2018-02-21T15:21:39.468" v="491"/>
          <ac:spMkLst>
            <pc:docMk/>
            <pc:sldMk cId="2722627332" sldId="266"/>
            <ac:spMk id="8" creationId="{F1F5EC55-1DD5-4DC8-8E4F-5BB73E2DDA13}"/>
          </ac:spMkLst>
        </pc:spChg>
        <pc:spChg chg="add mod">
          <ac:chgData name="Joe Smith" userId="10030000A803774B@LIVE.COM" providerId="AD" clId="Web-{07CAB130-58BE-4E0C-BEB2-96FCE91E9607}" dt="2018-02-21T15:21:43.812" v="492"/>
          <ac:spMkLst>
            <pc:docMk/>
            <pc:sldMk cId="2722627332" sldId="266"/>
            <ac:spMk id="9" creationId="{BE56F0B4-19A8-4380-BA21-D905C5D7E9ED}"/>
          </ac:spMkLst>
        </pc:spChg>
        <pc:spChg chg="add mod">
          <ac:chgData name="Joe Smith" userId="10030000A803774B@LIVE.COM" providerId="AD" clId="Web-{07CAB130-58BE-4E0C-BEB2-96FCE91E9607}" dt="2018-02-21T15:21:49.312" v="493"/>
          <ac:spMkLst>
            <pc:docMk/>
            <pc:sldMk cId="2722627332" sldId="266"/>
            <ac:spMk id="10" creationId="{D8A174CF-C8A7-4542-9D8C-B10DED44E50C}"/>
          </ac:spMkLst>
        </pc:spChg>
      </pc:sldChg>
      <pc:sldChg chg="addSp modSp add ord replId modNotes">
        <pc:chgData name="Joe Smith" userId="10030000A803774B@LIVE.COM" providerId="AD" clId="Web-{07CAB130-58BE-4E0C-BEB2-96FCE91E9607}" dt="2018-02-21T15:36:34.692" v="631"/>
        <pc:sldMkLst>
          <pc:docMk/>
          <pc:sldMk cId="2742167830" sldId="267"/>
        </pc:sldMkLst>
        <pc:spChg chg="mod">
          <ac:chgData name="Joe Smith" userId="10030000A803774B@LIVE.COM" providerId="AD" clId="Web-{07CAB130-58BE-4E0C-BEB2-96FCE91E9607}" dt="2018-02-21T15:30:24.221" v="589"/>
          <ac:spMkLst>
            <pc:docMk/>
            <pc:sldMk cId="2742167830" sldId="267"/>
            <ac:spMk id="2" creationId="{31A5419E-1973-4339-B7AB-4FB75F450C13}"/>
          </ac:spMkLst>
        </pc:spChg>
        <pc:spChg chg="mod">
          <ac:chgData name="Joe Smith" userId="10030000A803774B@LIVE.COM" providerId="AD" clId="Web-{07CAB130-58BE-4E0C-BEB2-96FCE91E9607}" dt="2018-02-21T15:36:34.692" v="631"/>
          <ac:spMkLst>
            <pc:docMk/>
            <pc:sldMk cId="2742167830" sldId="267"/>
            <ac:spMk id="5" creationId="{34A765DE-BE5C-4860-BAB4-F717F1B5503B}"/>
          </ac:spMkLst>
        </pc:spChg>
        <pc:graphicFrameChg chg="add mod modGraphic">
          <ac:chgData name="Joe Smith" userId="10030000A803774B@LIVE.COM" providerId="AD" clId="Web-{07CAB130-58BE-4E0C-BEB2-96FCE91E9607}" dt="2018-02-21T15:25:50.143" v="540"/>
          <ac:graphicFrameMkLst>
            <pc:docMk/>
            <pc:sldMk cId="2742167830" sldId="267"/>
            <ac:graphicFrameMk id="6" creationId="{EFDB3CD3-D825-4403-BEF7-0C503219392F}"/>
          </ac:graphicFrameMkLst>
        </pc:graphicFrameChg>
      </pc:sldChg>
      <pc:sldChg chg="addSp modSp add ord replId modNotes">
        <pc:chgData name="Joe Smith" userId="10030000A803774B@LIVE.COM" providerId="AD" clId="Web-{07CAB130-58BE-4E0C-BEB2-96FCE91E9607}" dt="2018-02-21T15:36:47.333" v="640"/>
        <pc:sldMkLst>
          <pc:docMk/>
          <pc:sldMk cId="1231873837" sldId="268"/>
        </pc:sldMkLst>
        <pc:spChg chg="mod">
          <ac:chgData name="Joe Smith" userId="10030000A803774B@LIVE.COM" providerId="AD" clId="Web-{07CAB130-58BE-4E0C-BEB2-96FCE91E9607}" dt="2018-02-21T15:33:46.862" v="611"/>
          <ac:spMkLst>
            <pc:docMk/>
            <pc:sldMk cId="1231873837" sldId="268"/>
            <ac:spMk id="2" creationId="{31A5419E-1973-4339-B7AB-4FB75F450C13}"/>
          </ac:spMkLst>
        </pc:spChg>
        <pc:spChg chg="mod">
          <ac:chgData name="Joe Smith" userId="10030000A803774B@LIVE.COM" providerId="AD" clId="Web-{07CAB130-58BE-4E0C-BEB2-96FCE91E9607}" dt="2018-02-21T15:36:47.333" v="640"/>
          <ac:spMkLst>
            <pc:docMk/>
            <pc:sldMk cId="1231873837" sldId="268"/>
            <ac:spMk id="5" creationId="{34A765DE-BE5C-4860-BAB4-F717F1B5503B}"/>
          </ac:spMkLst>
        </pc:spChg>
        <pc:spChg chg="add mod">
          <ac:chgData name="Joe Smith" userId="10030000A803774B@LIVE.COM" providerId="AD" clId="Web-{07CAB130-58BE-4E0C-BEB2-96FCE91E9607}" dt="2018-02-21T15:26:16.643" v="542"/>
          <ac:spMkLst>
            <pc:docMk/>
            <pc:sldMk cId="1231873837" sldId="268"/>
            <ac:spMk id="6" creationId="{CB6C3BAC-A862-4A7F-999B-651F3DE40EAF}"/>
          </ac:spMkLst>
        </pc:spChg>
      </pc:sldChg>
      <pc:sldChg chg="delSp new mod ord modClrScheme chgLayout">
        <pc:chgData name="Joe Smith" userId="10030000A803774B@LIVE.COM" providerId="AD" clId="Web-{07CAB130-58BE-4E0C-BEB2-96FCE91E9607}" dt="2018-02-21T15:10:36.871" v="375"/>
        <pc:sldMkLst>
          <pc:docMk/>
          <pc:sldMk cId="3307198454" sldId="269"/>
        </pc:sldMkLst>
        <pc:spChg chg="del">
          <ac:chgData name="Joe Smith" userId="10030000A803774B@LIVE.COM" providerId="AD" clId="Web-{07CAB130-58BE-4E0C-BEB2-96FCE91E9607}" dt="2018-02-21T15:10:36.871" v="375"/>
          <ac:spMkLst>
            <pc:docMk/>
            <pc:sldMk cId="3307198454" sldId="269"/>
            <ac:spMk id="2" creationId="{B2363A22-7C32-4ECA-8023-05F647A07F03}"/>
          </ac:spMkLst>
        </pc:spChg>
        <pc:spChg chg="del">
          <ac:chgData name="Joe Smith" userId="10030000A803774B@LIVE.COM" providerId="AD" clId="Web-{07CAB130-58BE-4E0C-BEB2-96FCE91E9607}" dt="2018-02-21T15:10:36.871" v="375"/>
          <ac:spMkLst>
            <pc:docMk/>
            <pc:sldMk cId="3307198454" sldId="269"/>
            <ac:spMk id="3" creationId="{E7408868-D3CA-4131-AC01-74803CAAF05A}"/>
          </ac:spMkLst>
        </pc:spChg>
        <pc:spChg chg="del">
          <ac:chgData name="Joe Smith" userId="10030000A803774B@LIVE.COM" providerId="AD" clId="Web-{07CAB130-58BE-4E0C-BEB2-96FCE91E9607}" dt="2018-02-21T15:10:36.871" v="375"/>
          <ac:spMkLst>
            <pc:docMk/>
            <pc:sldMk cId="3307198454" sldId="269"/>
            <ac:spMk id="4" creationId="{1E3E24B8-C28A-402F-BB8A-EB8067511160}"/>
          </ac:spMkLst>
        </pc:spChg>
      </pc:sldChg>
      <pc:sldChg chg="addSp delSp modSp add ord replId">
        <pc:chgData name="Joe Smith" userId="10030000A803774B@LIVE.COM" providerId="AD" clId="Web-{07CAB130-58BE-4E0C-BEB2-96FCE91E9607}" dt="2018-02-21T15:28:53.503" v="572"/>
        <pc:sldMkLst>
          <pc:docMk/>
          <pc:sldMk cId="3813185993" sldId="270"/>
        </pc:sldMkLst>
        <pc:spChg chg="mod">
          <ac:chgData name="Joe Smith" userId="10030000A803774B@LIVE.COM" providerId="AD" clId="Web-{07CAB130-58BE-4E0C-BEB2-96FCE91E9607}" dt="2018-02-21T15:28:53.503" v="572"/>
          <ac:spMkLst>
            <pc:docMk/>
            <pc:sldMk cId="3813185993" sldId="270"/>
            <ac:spMk id="2" creationId="{31A5419E-1973-4339-B7AB-4FB75F450C13}"/>
          </ac:spMkLst>
        </pc:spChg>
        <pc:spChg chg="mod">
          <ac:chgData name="Joe Smith" userId="10030000A803774B@LIVE.COM" providerId="AD" clId="Web-{07CAB130-58BE-4E0C-BEB2-96FCE91E9607}" dt="2018-02-21T15:27:38.909" v="552"/>
          <ac:spMkLst>
            <pc:docMk/>
            <pc:sldMk cId="3813185993" sldId="270"/>
            <ac:spMk id="5" creationId="{34A765DE-BE5C-4860-BAB4-F717F1B5503B}"/>
          </ac:spMkLst>
        </pc:spChg>
        <pc:spChg chg="del">
          <ac:chgData name="Joe Smith" userId="10030000A803774B@LIVE.COM" providerId="AD" clId="Web-{07CAB130-58BE-4E0C-BEB2-96FCE91E9607}" dt="2018-02-21T15:27:43.300" v="556"/>
          <ac:spMkLst>
            <pc:docMk/>
            <pc:sldMk cId="3813185993" sldId="270"/>
            <ac:spMk id="6" creationId="{737AAE27-A7BC-438E-8178-88DC29EB95A5}"/>
          </ac:spMkLst>
        </pc:spChg>
        <pc:spChg chg="add mod">
          <ac:chgData name="Joe Smith" userId="10030000A803774B@LIVE.COM" providerId="AD" clId="Web-{07CAB130-58BE-4E0C-BEB2-96FCE91E9607}" dt="2018-02-21T15:28:09.565" v="558"/>
          <ac:spMkLst>
            <pc:docMk/>
            <pc:sldMk cId="3813185993" sldId="270"/>
            <ac:spMk id="7" creationId="{7BBF0E8D-BAF6-454B-829F-6CF22A915B03}"/>
          </ac:spMkLst>
        </pc:spChg>
        <pc:spChg chg="add mod">
          <ac:chgData name="Joe Smith" userId="10030000A803774B@LIVE.COM" providerId="AD" clId="Web-{07CAB130-58BE-4E0C-BEB2-96FCE91E9607}" dt="2018-02-21T15:28:09.596" v="559"/>
          <ac:spMkLst>
            <pc:docMk/>
            <pc:sldMk cId="3813185993" sldId="270"/>
            <ac:spMk id="8" creationId="{2E557C31-ABB3-42D8-B5C8-BC944C2BF700}"/>
          </ac:spMkLst>
        </pc:spChg>
        <pc:spChg chg="add mod">
          <ac:chgData name="Joe Smith" userId="10030000A803774B@LIVE.COM" providerId="AD" clId="Web-{07CAB130-58BE-4E0C-BEB2-96FCE91E9607}" dt="2018-02-21T15:28:09.628" v="560"/>
          <ac:spMkLst>
            <pc:docMk/>
            <pc:sldMk cId="3813185993" sldId="270"/>
            <ac:spMk id="9" creationId="{B1BE2150-63D9-473B-A6FD-24588229E462}"/>
          </ac:spMkLst>
        </pc:spChg>
        <pc:spChg chg="add mod">
          <ac:chgData name="Joe Smith" userId="10030000A803774B@LIVE.COM" providerId="AD" clId="Web-{07CAB130-58BE-4E0C-BEB2-96FCE91E9607}" dt="2018-02-21T15:28:09.659" v="561"/>
          <ac:spMkLst>
            <pc:docMk/>
            <pc:sldMk cId="3813185993" sldId="270"/>
            <ac:spMk id="10" creationId="{196EF17B-E5CD-4F1E-8A33-4293A7C1C2F4}"/>
          </ac:spMkLst>
        </pc:spChg>
        <pc:spChg chg="add mod">
          <ac:chgData name="Joe Smith" userId="10030000A803774B@LIVE.COM" providerId="AD" clId="Web-{07CAB130-58BE-4E0C-BEB2-96FCE91E9607}" dt="2018-02-21T15:28:09.690" v="562"/>
          <ac:spMkLst>
            <pc:docMk/>
            <pc:sldMk cId="3813185993" sldId="270"/>
            <ac:spMk id="11" creationId="{4276F713-4414-4631-A44C-8F1B925E53AE}"/>
          </ac:spMkLst>
        </pc:spChg>
        <pc:spChg chg="add mod">
          <ac:chgData name="Joe Smith" userId="10030000A803774B@LIVE.COM" providerId="AD" clId="Web-{07CAB130-58BE-4E0C-BEB2-96FCE91E9607}" dt="2018-02-21T15:28:09.721" v="563"/>
          <ac:spMkLst>
            <pc:docMk/>
            <pc:sldMk cId="3813185993" sldId="270"/>
            <ac:spMk id="12" creationId="{E1102738-07B9-400C-9841-78BD4FB28FAF}"/>
          </ac:spMkLst>
        </pc:spChg>
        <pc:spChg chg="add mod">
          <ac:chgData name="Joe Smith" userId="10030000A803774B@LIVE.COM" providerId="AD" clId="Web-{07CAB130-58BE-4E0C-BEB2-96FCE91E9607}" dt="2018-02-21T15:28:09.753" v="564"/>
          <ac:spMkLst>
            <pc:docMk/>
            <pc:sldMk cId="3813185993" sldId="270"/>
            <ac:spMk id="13" creationId="{A26F3779-5A23-466A-84A0-F4779FE62778}"/>
          </ac:spMkLst>
        </pc:spChg>
        <pc:spChg chg="add mod">
          <ac:chgData name="Joe Smith" userId="10030000A803774B@LIVE.COM" providerId="AD" clId="Web-{07CAB130-58BE-4E0C-BEB2-96FCE91E9607}" dt="2018-02-21T15:28:09.784" v="565"/>
          <ac:spMkLst>
            <pc:docMk/>
            <pc:sldMk cId="3813185993" sldId="270"/>
            <ac:spMk id="14" creationId="{426589DB-EBF7-444E-9E9A-A36356EA5BF1}"/>
          </ac:spMkLst>
        </pc:spChg>
        <pc:spChg chg="add mod">
          <ac:chgData name="Joe Smith" userId="10030000A803774B@LIVE.COM" providerId="AD" clId="Web-{07CAB130-58BE-4E0C-BEB2-96FCE91E9607}" dt="2018-02-21T15:28:09.831" v="566"/>
          <ac:spMkLst>
            <pc:docMk/>
            <pc:sldMk cId="3813185993" sldId="270"/>
            <ac:spMk id="15" creationId="{392B5BFD-780B-4E62-90D9-8A914897474C}"/>
          </ac:spMkLst>
        </pc:spChg>
        <pc:spChg chg="add mod">
          <ac:chgData name="Joe Smith" userId="10030000A803774B@LIVE.COM" providerId="AD" clId="Web-{07CAB130-58BE-4E0C-BEB2-96FCE91E9607}" dt="2018-02-21T15:28:09.862" v="567"/>
          <ac:spMkLst>
            <pc:docMk/>
            <pc:sldMk cId="3813185993" sldId="270"/>
            <ac:spMk id="16" creationId="{EA992561-CC24-48AF-8A45-F0A039A4AA72}"/>
          </ac:spMkLst>
        </pc:spChg>
      </pc:sldChg>
    </pc:docChg>
  </pc:docChgLst>
  <pc:docChgLst>
    <pc:chgData name="Joe Smith" userId="S::joe.smith@crisis.org.uk::339c0dfa-b3e8-40d0-9156-d00e9ede1f4e" providerId="AD" clId="Web-{13D9FE0D-61FC-2977-5AE6-DDD0D6846919}"/>
    <pc:docChg chg="modSld">
      <pc:chgData name="Joe Smith" userId="S::joe.smith@crisis.org.uk::339c0dfa-b3e8-40d0-9156-d00e9ede1f4e" providerId="AD" clId="Web-{13D9FE0D-61FC-2977-5AE6-DDD0D6846919}" dt="2019-03-04T13:49:47.944" v="485"/>
      <pc:docMkLst>
        <pc:docMk/>
      </pc:docMkLst>
      <pc:sldChg chg="addSp delSp modSp">
        <pc:chgData name="Joe Smith" userId="S::joe.smith@crisis.org.uk::339c0dfa-b3e8-40d0-9156-d00e9ede1f4e" providerId="AD" clId="Web-{13D9FE0D-61FC-2977-5AE6-DDD0D6846919}" dt="2019-03-04T13:49:47.944" v="485"/>
        <pc:sldMkLst>
          <pc:docMk/>
          <pc:sldMk cId="3581346134" sldId="292"/>
        </pc:sldMkLst>
        <pc:spChg chg="del">
          <ac:chgData name="Joe Smith" userId="S::joe.smith@crisis.org.uk::339c0dfa-b3e8-40d0-9156-d00e9ede1f4e" providerId="AD" clId="Web-{13D9FE0D-61FC-2977-5AE6-DDD0D6846919}" dt="2019-03-04T13:49:28.896" v="481"/>
          <ac:spMkLst>
            <pc:docMk/>
            <pc:sldMk cId="3581346134" sldId="292"/>
            <ac:spMk id="2" creationId="{D59D4B64-6A55-496C-BDB0-4BD5E6D4A932}"/>
          </ac:spMkLst>
        </pc:spChg>
        <pc:spChg chg="del mod">
          <ac:chgData name="Joe Smith" userId="S::joe.smith@crisis.org.uk::339c0dfa-b3e8-40d0-9156-d00e9ede1f4e" providerId="AD" clId="Web-{13D9FE0D-61FC-2977-5AE6-DDD0D6846919}" dt="2019-03-04T13:49:28.896" v="480"/>
          <ac:spMkLst>
            <pc:docMk/>
            <pc:sldMk cId="3581346134" sldId="292"/>
            <ac:spMk id="3" creationId="{DB559577-7483-4979-A0B0-8A901AF985F5}"/>
          </ac:spMkLst>
        </pc:spChg>
        <pc:spChg chg="add mod">
          <ac:chgData name="Joe Smith" userId="S::joe.smith@crisis.org.uk::339c0dfa-b3e8-40d0-9156-d00e9ede1f4e" providerId="AD" clId="Web-{13D9FE0D-61FC-2977-5AE6-DDD0D6846919}" dt="2019-03-04T13:49:28.896" v="480"/>
          <ac:spMkLst>
            <pc:docMk/>
            <pc:sldMk cId="3581346134" sldId="292"/>
            <ac:spMk id="10" creationId="{94139549-157E-4DD1-ABFD-4F30982C4D0A}"/>
          </ac:spMkLst>
        </pc:spChg>
        <pc:spChg chg="add mod">
          <ac:chgData name="Joe Smith" userId="S::joe.smith@crisis.org.uk::339c0dfa-b3e8-40d0-9156-d00e9ede1f4e" providerId="AD" clId="Web-{13D9FE0D-61FC-2977-5AE6-DDD0D6846919}" dt="2019-03-04T13:49:39.912" v="484"/>
          <ac:spMkLst>
            <pc:docMk/>
            <pc:sldMk cId="3581346134" sldId="292"/>
            <ac:spMk id="12" creationId="{8B9911D9-5C70-450C-AAF2-32DE5CDE1F4F}"/>
          </ac:spMkLst>
        </pc:spChg>
        <pc:spChg chg="add mod">
          <ac:chgData name="Joe Smith" userId="S::joe.smith@crisis.org.uk::339c0dfa-b3e8-40d0-9156-d00e9ede1f4e" providerId="AD" clId="Web-{13D9FE0D-61FC-2977-5AE6-DDD0D6846919}" dt="2019-03-04T13:49:47.944" v="485"/>
          <ac:spMkLst>
            <pc:docMk/>
            <pc:sldMk cId="3581346134" sldId="292"/>
            <ac:spMk id="14" creationId="{12519239-A559-4B29-A1F9-4F96FCEBD5AC}"/>
          </ac:spMkLst>
        </pc:spChg>
      </pc:sldChg>
      <pc:sldChg chg="addSp delSp modSp">
        <pc:chgData name="Joe Smith" userId="S::joe.smith@crisis.org.uk::339c0dfa-b3e8-40d0-9156-d00e9ede1f4e" providerId="AD" clId="Web-{13D9FE0D-61FC-2977-5AE6-DDD0D6846919}" dt="2019-03-04T13:48:42.768" v="474"/>
        <pc:sldMkLst>
          <pc:docMk/>
          <pc:sldMk cId="5104955" sldId="293"/>
        </pc:sldMkLst>
        <pc:spChg chg="add del">
          <ac:chgData name="Joe Smith" userId="S::joe.smith@crisis.org.uk::339c0dfa-b3e8-40d0-9156-d00e9ede1f4e" providerId="AD" clId="Web-{13D9FE0D-61FC-2977-5AE6-DDD0D6846919}" dt="2019-03-04T13:44:54.753" v="431"/>
          <ac:spMkLst>
            <pc:docMk/>
            <pc:sldMk cId="5104955" sldId="293"/>
            <ac:spMk id="3" creationId="{A5668DDE-DFEA-4581-BB7D-88B12B52945F}"/>
          </ac:spMkLst>
        </pc:spChg>
        <pc:spChg chg="add del">
          <ac:chgData name="Joe Smith" userId="S::joe.smith@crisis.org.uk::339c0dfa-b3e8-40d0-9156-d00e9ede1f4e" providerId="AD" clId="Web-{13D9FE0D-61FC-2977-5AE6-DDD0D6846919}" dt="2019-03-04T13:44:54.737" v="430"/>
          <ac:spMkLst>
            <pc:docMk/>
            <pc:sldMk cId="5104955" sldId="293"/>
            <ac:spMk id="4" creationId="{19CEBABE-FFE2-4774-903A-3B06CCC25AC9}"/>
          </ac:spMkLst>
        </pc:spChg>
        <pc:spChg chg="add del">
          <ac:chgData name="Joe Smith" userId="S::joe.smith@crisis.org.uk::339c0dfa-b3e8-40d0-9156-d00e9ede1f4e" providerId="AD" clId="Web-{13D9FE0D-61FC-2977-5AE6-DDD0D6846919}" dt="2019-03-04T13:45:09.144" v="435"/>
          <ac:spMkLst>
            <pc:docMk/>
            <pc:sldMk cId="5104955" sldId="293"/>
            <ac:spMk id="5" creationId="{C2B08845-EBFE-4862-ACD6-CEA6578C9F36}"/>
          </ac:spMkLst>
        </pc:spChg>
        <pc:spChg chg="add del">
          <ac:chgData name="Joe Smith" userId="S::joe.smith@crisis.org.uk::339c0dfa-b3e8-40d0-9156-d00e9ede1f4e" providerId="AD" clId="Web-{13D9FE0D-61FC-2977-5AE6-DDD0D6846919}" dt="2019-03-04T13:45:09.144" v="434"/>
          <ac:spMkLst>
            <pc:docMk/>
            <pc:sldMk cId="5104955" sldId="293"/>
            <ac:spMk id="7" creationId="{34BD4237-0BF6-456D-B94A-CFD7822137CB}"/>
          </ac:spMkLst>
        </pc:spChg>
        <pc:spChg chg="mod">
          <ac:chgData name="Joe Smith" userId="S::joe.smith@crisis.org.uk::339c0dfa-b3e8-40d0-9156-d00e9ede1f4e" providerId="AD" clId="Web-{13D9FE0D-61FC-2977-5AE6-DDD0D6846919}" dt="2019-03-04T13:48:02.921" v="468"/>
          <ac:spMkLst>
            <pc:docMk/>
            <pc:sldMk cId="5104955" sldId="293"/>
            <ac:spMk id="100" creationId="{00000000-0000-0000-0000-000000000000}"/>
          </ac:spMkLst>
        </pc:spChg>
        <pc:spChg chg="mod">
          <ac:chgData name="Joe Smith" userId="S::joe.smith@crisis.org.uk::339c0dfa-b3e8-40d0-9156-d00e9ede1f4e" providerId="AD" clId="Web-{13D9FE0D-61FC-2977-5AE6-DDD0D6846919}" dt="2019-03-04T13:48:42.768" v="474"/>
          <ac:spMkLst>
            <pc:docMk/>
            <pc:sldMk cId="5104955" sldId="293"/>
            <ac:spMk id="101" creationId="{00000000-0000-0000-0000-000000000000}"/>
          </ac:spMkLst>
        </pc:spChg>
        <pc:spChg chg="mod">
          <ac:chgData name="Joe Smith" userId="S::joe.smith@crisis.org.uk::339c0dfa-b3e8-40d0-9156-d00e9ede1f4e" providerId="AD" clId="Web-{13D9FE0D-61FC-2977-5AE6-DDD0D6846919}" dt="2019-03-04T13:45:22.348" v="436" actId="14100"/>
          <ac:spMkLst>
            <pc:docMk/>
            <pc:sldMk cId="5104955" sldId="293"/>
            <ac:spMk id="102" creationId="{00000000-0000-0000-0000-000000000000}"/>
          </ac:spMkLst>
        </pc:spChg>
      </pc:sldChg>
      <pc:sldChg chg="modSp">
        <pc:chgData name="Joe Smith" userId="S::joe.smith@crisis.org.uk::339c0dfa-b3e8-40d0-9156-d00e9ede1f4e" providerId="AD" clId="Web-{13D9FE0D-61FC-2977-5AE6-DDD0D6846919}" dt="2019-03-04T13:48:49.878" v="475"/>
        <pc:sldMkLst>
          <pc:docMk/>
          <pc:sldMk cId="1172985393" sldId="294"/>
        </pc:sldMkLst>
        <pc:spChg chg="mod">
          <ac:chgData name="Joe Smith" userId="S::joe.smith@crisis.org.uk::339c0dfa-b3e8-40d0-9156-d00e9ede1f4e" providerId="AD" clId="Web-{13D9FE0D-61FC-2977-5AE6-DDD0D6846919}" dt="2019-03-04T13:48:10.563" v="469"/>
          <ac:spMkLst>
            <pc:docMk/>
            <pc:sldMk cId="1172985393" sldId="294"/>
            <ac:spMk id="100" creationId="{00000000-0000-0000-0000-000000000000}"/>
          </ac:spMkLst>
        </pc:spChg>
        <pc:spChg chg="mod">
          <ac:chgData name="Joe Smith" userId="S::joe.smith@crisis.org.uk::339c0dfa-b3e8-40d0-9156-d00e9ede1f4e" providerId="AD" clId="Web-{13D9FE0D-61FC-2977-5AE6-DDD0D6846919}" dt="2019-03-04T13:48:49.878" v="475"/>
          <ac:spMkLst>
            <pc:docMk/>
            <pc:sldMk cId="1172985393" sldId="294"/>
            <ac:spMk id="101" creationId="{00000000-0000-0000-0000-000000000000}"/>
          </ac:spMkLst>
        </pc:spChg>
        <pc:spChg chg="mod">
          <ac:chgData name="Joe Smith" userId="S::joe.smith@crisis.org.uk::339c0dfa-b3e8-40d0-9156-d00e9ede1f4e" providerId="AD" clId="Web-{13D9FE0D-61FC-2977-5AE6-DDD0D6846919}" dt="2019-03-04T13:45:42.631" v="441" actId="14100"/>
          <ac:spMkLst>
            <pc:docMk/>
            <pc:sldMk cId="1172985393" sldId="294"/>
            <ac:spMk id="102" creationId="{00000000-0000-0000-0000-000000000000}"/>
          </ac:spMkLst>
        </pc:spChg>
      </pc:sldChg>
      <pc:sldChg chg="modSp">
        <pc:chgData name="Joe Smith" userId="S::joe.smith@crisis.org.uk::339c0dfa-b3e8-40d0-9156-d00e9ede1f4e" providerId="AD" clId="Web-{13D9FE0D-61FC-2977-5AE6-DDD0D6846919}" dt="2019-03-04T13:48:56.597" v="476"/>
        <pc:sldMkLst>
          <pc:docMk/>
          <pc:sldMk cId="3571104612" sldId="295"/>
        </pc:sldMkLst>
        <pc:spChg chg="mod">
          <ac:chgData name="Joe Smith" userId="S::joe.smith@crisis.org.uk::339c0dfa-b3e8-40d0-9156-d00e9ede1f4e" providerId="AD" clId="Web-{13D9FE0D-61FC-2977-5AE6-DDD0D6846919}" dt="2019-03-04T13:48:16.578" v="470"/>
          <ac:spMkLst>
            <pc:docMk/>
            <pc:sldMk cId="3571104612" sldId="295"/>
            <ac:spMk id="100" creationId="{00000000-0000-0000-0000-000000000000}"/>
          </ac:spMkLst>
        </pc:spChg>
        <pc:spChg chg="mod">
          <ac:chgData name="Joe Smith" userId="S::joe.smith@crisis.org.uk::339c0dfa-b3e8-40d0-9156-d00e9ede1f4e" providerId="AD" clId="Web-{13D9FE0D-61FC-2977-5AE6-DDD0D6846919}" dt="2019-03-04T13:48:56.597" v="476"/>
          <ac:spMkLst>
            <pc:docMk/>
            <pc:sldMk cId="3571104612" sldId="295"/>
            <ac:spMk id="101" creationId="{00000000-0000-0000-0000-000000000000}"/>
          </ac:spMkLst>
        </pc:spChg>
        <pc:spChg chg="mod">
          <ac:chgData name="Joe Smith" userId="S::joe.smith@crisis.org.uk::339c0dfa-b3e8-40d0-9156-d00e9ede1f4e" providerId="AD" clId="Web-{13D9FE0D-61FC-2977-5AE6-DDD0D6846919}" dt="2019-03-04T13:45:51.272" v="444" actId="14100"/>
          <ac:spMkLst>
            <pc:docMk/>
            <pc:sldMk cId="3571104612" sldId="295"/>
            <ac:spMk id="102" creationId="{00000000-0000-0000-0000-000000000000}"/>
          </ac:spMkLst>
        </pc:spChg>
      </pc:sldChg>
      <pc:sldChg chg="modSp">
        <pc:chgData name="Joe Smith" userId="S::joe.smith@crisis.org.uk::339c0dfa-b3e8-40d0-9156-d00e9ede1f4e" providerId="AD" clId="Web-{13D9FE0D-61FC-2977-5AE6-DDD0D6846919}" dt="2019-03-04T13:49:03.800" v="477"/>
        <pc:sldMkLst>
          <pc:docMk/>
          <pc:sldMk cId="1392742231" sldId="296"/>
        </pc:sldMkLst>
        <pc:spChg chg="mod">
          <ac:chgData name="Joe Smith" userId="S::joe.smith@crisis.org.uk::339c0dfa-b3e8-40d0-9156-d00e9ede1f4e" providerId="AD" clId="Web-{13D9FE0D-61FC-2977-5AE6-DDD0D6846919}" dt="2019-03-04T13:48:22.813" v="471"/>
          <ac:spMkLst>
            <pc:docMk/>
            <pc:sldMk cId="1392742231" sldId="296"/>
            <ac:spMk id="100" creationId="{00000000-0000-0000-0000-000000000000}"/>
          </ac:spMkLst>
        </pc:spChg>
        <pc:spChg chg="mod">
          <ac:chgData name="Joe Smith" userId="S::joe.smith@crisis.org.uk::339c0dfa-b3e8-40d0-9156-d00e9ede1f4e" providerId="AD" clId="Web-{13D9FE0D-61FC-2977-5AE6-DDD0D6846919}" dt="2019-03-04T13:49:03.800" v="477"/>
          <ac:spMkLst>
            <pc:docMk/>
            <pc:sldMk cId="1392742231" sldId="296"/>
            <ac:spMk id="101" creationId="{00000000-0000-0000-0000-000000000000}"/>
          </ac:spMkLst>
        </pc:spChg>
        <pc:spChg chg="mod">
          <ac:chgData name="Joe Smith" userId="S::joe.smith@crisis.org.uk::339c0dfa-b3e8-40d0-9156-d00e9ede1f4e" providerId="AD" clId="Web-{13D9FE0D-61FC-2977-5AE6-DDD0D6846919}" dt="2019-03-04T13:45:59.054" v="447" actId="14100"/>
          <ac:spMkLst>
            <pc:docMk/>
            <pc:sldMk cId="1392742231" sldId="296"/>
            <ac:spMk id="102" creationId="{00000000-0000-0000-0000-000000000000}"/>
          </ac:spMkLst>
        </pc:spChg>
      </pc:sldChg>
      <pc:sldChg chg="modSp">
        <pc:chgData name="Joe Smith" userId="S::joe.smith@crisis.org.uk::339c0dfa-b3e8-40d0-9156-d00e9ede1f4e" providerId="AD" clId="Web-{13D9FE0D-61FC-2977-5AE6-DDD0D6846919}" dt="2019-03-04T13:49:10.379" v="478"/>
        <pc:sldMkLst>
          <pc:docMk/>
          <pc:sldMk cId="1080047587" sldId="297"/>
        </pc:sldMkLst>
        <pc:spChg chg="mod">
          <ac:chgData name="Joe Smith" userId="S::joe.smith@crisis.org.uk::339c0dfa-b3e8-40d0-9156-d00e9ede1f4e" providerId="AD" clId="Web-{13D9FE0D-61FC-2977-5AE6-DDD0D6846919}" dt="2019-03-04T13:48:28.954" v="472"/>
          <ac:spMkLst>
            <pc:docMk/>
            <pc:sldMk cId="1080047587" sldId="297"/>
            <ac:spMk id="100" creationId="{00000000-0000-0000-0000-000000000000}"/>
          </ac:spMkLst>
        </pc:spChg>
        <pc:spChg chg="mod">
          <ac:chgData name="Joe Smith" userId="S::joe.smith@crisis.org.uk::339c0dfa-b3e8-40d0-9156-d00e9ede1f4e" providerId="AD" clId="Web-{13D9FE0D-61FC-2977-5AE6-DDD0D6846919}" dt="2019-03-04T13:49:10.379" v="478"/>
          <ac:spMkLst>
            <pc:docMk/>
            <pc:sldMk cId="1080047587" sldId="297"/>
            <ac:spMk id="101" creationId="{00000000-0000-0000-0000-000000000000}"/>
          </ac:spMkLst>
        </pc:spChg>
        <pc:spChg chg="mod">
          <ac:chgData name="Joe Smith" userId="S::joe.smith@crisis.org.uk::339c0dfa-b3e8-40d0-9156-d00e9ede1f4e" providerId="AD" clId="Web-{13D9FE0D-61FC-2977-5AE6-DDD0D6846919}" dt="2019-03-04T13:46:09.601" v="450" actId="14100"/>
          <ac:spMkLst>
            <pc:docMk/>
            <pc:sldMk cId="1080047587" sldId="297"/>
            <ac:spMk id="102" creationId="{00000000-0000-0000-0000-000000000000}"/>
          </ac:spMkLst>
        </pc:spChg>
      </pc:sldChg>
      <pc:sldChg chg="modSp">
        <pc:chgData name="Joe Smith" userId="S::joe.smith@crisis.org.uk::339c0dfa-b3e8-40d0-9156-d00e9ede1f4e" providerId="AD" clId="Web-{13D9FE0D-61FC-2977-5AE6-DDD0D6846919}" dt="2019-03-04T13:49:16.473" v="479"/>
        <pc:sldMkLst>
          <pc:docMk/>
          <pc:sldMk cId="3148769602" sldId="298"/>
        </pc:sldMkLst>
        <pc:spChg chg="mod">
          <ac:chgData name="Joe Smith" userId="S::joe.smith@crisis.org.uk::339c0dfa-b3e8-40d0-9156-d00e9ede1f4e" providerId="AD" clId="Web-{13D9FE0D-61FC-2977-5AE6-DDD0D6846919}" dt="2019-03-04T13:48:34.080" v="473"/>
          <ac:spMkLst>
            <pc:docMk/>
            <pc:sldMk cId="3148769602" sldId="298"/>
            <ac:spMk id="100" creationId="{00000000-0000-0000-0000-000000000000}"/>
          </ac:spMkLst>
        </pc:spChg>
        <pc:spChg chg="mod">
          <ac:chgData name="Joe Smith" userId="S::joe.smith@crisis.org.uk::339c0dfa-b3e8-40d0-9156-d00e9ede1f4e" providerId="AD" clId="Web-{13D9FE0D-61FC-2977-5AE6-DDD0D6846919}" dt="2019-03-04T13:49:16.473" v="479"/>
          <ac:spMkLst>
            <pc:docMk/>
            <pc:sldMk cId="3148769602" sldId="298"/>
            <ac:spMk id="101" creationId="{00000000-0000-0000-0000-000000000000}"/>
          </ac:spMkLst>
        </pc:spChg>
        <pc:spChg chg="mod">
          <ac:chgData name="Joe Smith" userId="S::joe.smith@crisis.org.uk::339c0dfa-b3e8-40d0-9156-d00e9ede1f4e" providerId="AD" clId="Web-{13D9FE0D-61FC-2977-5AE6-DDD0D6846919}" dt="2019-03-04T13:46:34.416" v="453" actId="14100"/>
          <ac:spMkLst>
            <pc:docMk/>
            <pc:sldMk cId="3148769602" sldId="298"/>
            <ac:spMk id="102" creationId="{00000000-0000-0000-0000-000000000000}"/>
          </ac:spMkLst>
        </pc:spChg>
      </pc:sldChg>
    </pc:docChg>
  </pc:docChgLst>
  <pc:docChgLst>
    <pc:chgData clId="Web-{1E592370-C7D6-80B3-0EAA-A262B859BAFF}"/>
    <pc:docChg chg="addSld">
      <pc:chgData name="" userId="" providerId="" clId="Web-{1E592370-C7D6-80B3-0EAA-A262B859BAFF}" dt="2019-03-03T22:45:38.487" v="0"/>
      <pc:docMkLst>
        <pc:docMk/>
      </pc:docMkLst>
      <pc:sldChg chg="add">
        <pc:chgData name="" userId="" providerId="" clId="Web-{1E592370-C7D6-80B3-0EAA-A262B859BAFF}" dt="2019-03-03T22:45:38.487" v="0"/>
        <pc:sldMkLst>
          <pc:docMk/>
          <pc:sldMk cId="5104955" sldId="293"/>
        </pc:sldMkLst>
      </pc:sldChg>
      <pc:sldMasterChg chg="addSldLayout">
        <pc:chgData name="" userId="" providerId="" clId="Web-{1E592370-C7D6-80B3-0EAA-A262B859BAFF}" dt="2019-03-03T22:45:38.487" v="0"/>
        <pc:sldMasterMkLst>
          <pc:docMk/>
          <pc:sldMasterMk cId="2352207254" sldId="2147483648"/>
        </pc:sldMasterMkLst>
        <pc:sldLayoutChg chg="add">
          <pc:chgData name="" userId="" providerId="" clId="Web-{1E592370-C7D6-80B3-0EAA-A262B859BAFF}" dt="2019-03-03T22:45:38.487" v="0"/>
          <pc:sldLayoutMkLst>
            <pc:docMk/>
            <pc:sldMasterMk cId="2352207254" sldId="2147483648"/>
            <pc:sldLayoutMk cId="1392601519" sldId="2147483666"/>
          </pc:sldLayoutMkLst>
        </pc:sldLayoutChg>
      </pc:sldMasterChg>
    </pc:docChg>
  </pc:docChgLst>
  <pc:docChgLst>
    <pc:chgData name="Joe Smith" userId="S::joe.smith@crisis.org.uk::339c0dfa-b3e8-40d0-9156-d00e9ede1f4e" providerId="AD" clId="Web-{7E537A7B-9B8C-9C32-B194-E7504E18CF97}"/>
    <pc:docChg chg="modSld">
      <pc:chgData name="Joe Smith" userId="S::joe.smith@crisis.org.uk::339c0dfa-b3e8-40d0-9156-d00e9ede1f4e" providerId="AD" clId="Web-{7E537A7B-9B8C-9C32-B194-E7504E18CF97}" dt="2018-11-22T14:29:56.492" v="14" actId="20577"/>
      <pc:docMkLst>
        <pc:docMk/>
      </pc:docMkLst>
      <pc:sldChg chg="modSp">
        <pc:chgData name="Joe Smith" userId="S::joe.smith@crisis.org.uk::339c0dfa-b3e8-40d0-9156-d00e9ede1f4e" providerId="AD" clId="Web-{7E537A7B-9B8C-9C32-B194-E7504E18CF97}" dt="2018-11-22T14:29:53.070" v="12" actId="20577"/>
        <pc:sldMkLst>
          <pc:docMk/>
          <pc:sldMk cId="1788366346" sldId="272"/>
        </pc:sldMkLst>
        <pc:spChg chg="mod">
          <ac:chgData name="Joe Smith" userId="S::joe.smith@crisis.org.uk::339c0dfa-b3e8-40d0-9156-d00e9ede1f4e" providerId="AD" clId="Web-{7E537A7B-9B8C-9C32-B194-E7504E18CF97}" dt="2018-11-22T14:29:53.070" v="12" actId="20577"/>
          <ac:spMkLst>
            <pc:docMk/>
            <pc:sldMk cId="1788366346" sldId="272"/>
            <ac:spMk id="5" creationId="{34A765DE-BE5C-4860-BAB4-F717F1B5503B}"/>
          </ac:spMkLst>
        </pc:spChg>
      </pc:sldChg>
    </pc:docChg>
  </pc:docChgLst>
  <pc:docChgLst>
    <pc:chgData name="Joe Smith" userId="S::joe.smith@crisis.org.uk::339c0dfa-b3e8-40d0-9156-d00e9ede1f4e" providerId="AD" clId="Web-{7768E18B-E2DF-D8F4-91E4-4E5A93B0D375}"/>
    <pc:docChg chg="addSld delSld modSld">
      <pc:chgData name="Joe Smith" userId="S::joe.smith@crisis.org.uk::339c0dfa-b3e8-40d0-9156-d00e9ede1f4e" providerId="AD" clId="Web-{7768E18B-E2DF-D8F4-91E4-4E5A93B0D375}" dt="2018-11-22T12:43:22.652" v="418" actId="20577"/>
      <pc:docMkLst>
        <pc:docMk/>
      </pc:docMkLst>
      <pc:sldChg chg="modSp">
        <pc:chgData name="Joe Smith" userId="S::joe.smith@crisis.org.uk::339c0dfa-b3e8-40d0-9156-d00e9ede1f4e" providerId="AD" clId="Web-{7768E18B-E2DF-D8F4-91E4-4E5A93B0D375}" dt="2018-11-22T11:41:43.490" v="23" actId="20577"/>
        <pc:sldMkLst>
          <pc:docMk/>
          <pc:sldMk cId="3493862784" sldId="258"/>
        </pc:sldMkLst>
        <pc:spChg chg="mod">
          <ac:chgData name="Joe Smith" userId="S::joe.smith@crisis.org.uk::339c0dfa-b3e8-40d0-9156-d00e9ede1f4e" providerId="AD" clId="Web-{7768E18B-E2DF-D8F4-91E4-4E5A93B0D375}" dt="2018-11-22T11:41:43.490" v="23" actId="20577"/>
          <ac:spMkLst>
            <pc:docMk/>
            <pc:sldMk cId="3493862784" sldId="258"/>
            <ac:spMk id="5" creationId="{00000000-0000-0000-0000-000000000000}"/>
          </ac:spMkLst>
        </pc:spChg>
      </pc:sldChg>
      <pc:sldChg chg="del">
        <pc:chgData name="Joe Smith" userId="S::joe.smith@crisis.org.uk::339c0dfa-b3e8-40d0-9156-d00e9ede1f4e" providerId="AD" clId="Web-{7768E18B-E2DF-D8F4-91E4-4E5A93B0D375}" dt="2018-11-22T11:41:04.256" v="11"/>
        <pc:sldMkLst>
          <pc:docMk/>
          <pc:sldMk cId="1276136869" sldId="260"/>
        </pc:sldMkLst>
      </pc:sldChg>
      <pc:sldChg chg="del">
        <pc:chgData name="Joe Smith" userId="S::joe.smith@crisis.org.uk::339c0dfa-b3e8-40d0-9156-d00e9ede1f4e" providerId="AD" clId="Web-{7768E18B-E2DF-D8F4-91E4-4E5A93B0D375}" dt="2018-11-22T11:41:04.240" v="10"/>
        <pc:sldMkLst>
          <pc:docMk/>
          <pc:sldMk cId="159602189" sldId="261"/>
        </pc:sldMkLst>
      </pc:sldChg>
      <pc:sldChg chg="del">
        <pc:chgData name="Joe Smith" userId="S::joe.smith@crisis.org.uk::339c0dfa-b3e8-40d0-9156-d00e9ede1f4e" providerId="AD" clId="Web-{7768E18B-E2DF-D8F4-91E4-4E5A93B0D375}" dt="2018-11-22T11:41:04.240" v="9"/>
        <pc:sldMkLst>
          <pc:docMk/>
          <pc:sldMk cId="3320406937" sldId="262"/>
        </pc:sldMkLst>
      </pc:sldChg>
      <pc:sldChg chg="del">
        <pc:chgData name="Joe Smith" userId="S::joe.smith@crisis.org.uk::339c0dfa-b3e8-40d0-9156-d00e9ede1f4e" providerId="AD" clId="Web-{7768E18B-E2DF-D8F4-91E4-4E5A93B0D375}" dt="2018-11-22T11:41:04.240" v="8"/>
        <pc:sldMkLst>
          <pc:docMk/>
          <pc:sldMk cId="2461920024" sldId="263"/>
        </pc:sldMkLst>
      </pc:sldChg>
      <pc:sldChg chg="del">
        <pc:chgData name="Joe Smith" userId="S::joe.smith@crisis.org.uk::339c0dfa-b3e8-40d0-9156-d00e9ede1f4e" providerId="AD" clId="Web-{7768E18B-E2DF-D8F4-91E4-4E5A93B0D375}" dt="2018-11-22T11:41:04.224" v="7"/>
        <pc:sldMkLst>
          <pc:docMk/>
          <pc:sldMk cId="4103890304" sldId="264"/>
        </pc:sldMkLst>
      </pc:sldChg>
      <pc:sldChg chg="del">
        <pc:chgData name="Joe Smith" userId="S::joe.smith@crisis.org.uk::339c0dfa-b3e8-40d0-9156-d00e9ede1f4e" providerId="AD" clId="Web-{7768E18B-E2DF-D8F4-91E4-4E5A93B0D375}" dt="2018-11-22T11:41:04.224" v="6"/>
        <pc:sldMkLst>
          <pc:docMk/>
          <pc:sldMk cId="876371451" sldId="265"/>
        </pc:sldMkLst>
      </pc:sldChg>
      <pc:sldChg chg="del">
        <pc:chgData name="Joe Smith" userId="S::joe.smith@crisis.org.uk::339c0dfa-b3e8-40d0-9156-d00e9ede1f4e" providerId="AD" clId="Web-{7768E18B-E2DF-D8F4-91E4-4E5A93B0D375}" dt="2018-11-22T11:41:04.224" v="5"/>
        <pc:sldMkLst>
          <pc:docMk/>
          <pc:sldMk cId="2722627332" sldId="266"/>
        </pc:sldMkLst>
      </pc:sldChg>
      <pc:sldChg chg="del">
        <pc:chgData name="Joe Smith" userId="S::joe.smith@crisis.org.uk::339c0dfa-b3e8-40d0-9156-d00e9ede1f4e" providerId="AD" clId="Web-{7768E18B-E2DF-D8F4-91E4-4E5A93B0D375}" dt="2018-11-22T11:41:15.756" v="13"/>
        <pc:sldMkLst>
          <pc:docMk/>
          <pc:sldMk cId="2742167830" sldId="267"/>
        </pc:sldMkLst>
      </pc:sldChg>
      <pc:sldChg chg="del">
        <pc:chgData name="Joe Smith" userId="S::joe.smith@crisis.org.uk::339c0dfa-b3e8-40d0-9156-d00e9ede1f4e" providerId="AD" clId="Web-{7768E18B-E2DF-D8F4-91E4-4E5A93B0D375}" dt="2018-11-22T11:41:15.756" v="12"/>
        <pc:sldMkLst>
          <pc:docMk/>
          <pc:sldMk cId="1231873837" sldId="268"/>
        </pc:sldMkLst>
      </pc:sldChg>
      <pc:sldChg chg="modSp add">
        <pc:chgData name="Joe Smith" userId="S::joe.smith@crisis.org.uk::339c0dfa-b3e8-40d0-9156-d00e9ede1f4e" providerId="AD" clId="Web-{7768E18B-E2DF-D8F4-91E4-4E5A93B0D375}" dt="2018-11-22T12:43:22.652" v="418" actId="20577"/>
        <pc:sldMkLst>
          <pc:docMk/>
          <pc:sldMk cId="463778045" sldId="270"/>
        </pc:sldMkLst>
        <pc:spChg chg="mod">
          <ac:chgData name="Joe Smith" userId="S::joe.smith@crisis.org.uk::339c0dfa-b3e8-40d0-9156-d00e9ede1f4e" providerId="AD" clId="Web-{7768E18B-E2DF-D8F4-91E4-4E5A93B0D375}" dt="2018-11-22T11:43:40.350" v="31" actId="20577"/>
          <ac:spMkLst>
            <pc:docMk/>
            <pc:sldMk cId="463778045" sldId="270"/>
            <ac:spMk id="5" creationId="{34A765DE-BE5C-4860-BAB4-F717F1B5503B}"/>
          </ac:spMkLst>
        </pc:spChg>
        <pc:spChg chg="mod">
          <ac:chgData name="Joe Smith" userId="S::joe.smith@crisis.org.uk::339c0dfa-b3e8-40d0-9156-d00e9ede1f4e" providerId="AD" clId="Web-{7768E18B-E2DF-D8F4-91E4-4E5A93B0D375}" dt="2018-11-22T12:43:22.652" v="418" actId="20577"/>
          <ac:spMkLst>
            <pc:docMk/>
            <pc:sldMk cId="463778045" sldId="270"/>
            <ac:spMk id="10" creationId="{97D6CFEE-9496-4AE6-BF99-F86822E2918C}"/>
          </ac:spMkLst>
        </pc:spChg>
      </pc:sldChg>
      <pc:sldChg chg="add">
        <pc:chgData name="Joe Smith" userId="S::joe.smith@crisis.org.uk::339c0dfa-b3e8-40d0-9156-d00e9ede1f4e" providerId="AD" clId="Web-{7768E18B-E2DF-D8F4-91E4-4E5A93B0D375}" dt="2018-11-22T11:40:50.318" v="1"/>
        <pc:sldMkLst>
          <pc:docMk/>
          <pc:sldMk cId="2698435553" sldId="271"/>
        </pc:sldMkLst>
      </pc:sldChg>
      <pc:sldChg chg="add">
        <pc:chgData name="Joe Smith" userId="S::joe.smith@crisis.org.uk::339c0dfa-b3e8-40d0-9156-d00e9ede1f4e" providerId="AD" clId="Web-{7768E18B-E2DF-D8F4-91E4-4E5A93B0D375}" dt="2018-11-22T11:40:50.506" v="2"/>
        <pc:sldMkLst>
          <pc:docMk/>
          <pc:sldMk cId="1788366346" sldId="272"/>
        </pc:sldMkLst>
      </pc:sldChg>
      <pc:sldChg chg="add">
        <pc:chgData name="Joe Smith" userId="S::joe.smith@crisis.org.uk::339c0dfa-b3e8-40d0-9156-d00e9ede1f4e" providerId="AD" clId="Web-{7768E18B-E2DF-D8F4-91E4-4E5A93B0D375}" dt="2018-11-22T11:40:50.599" v="3"/>
        <pc:sldMkLst>
          <pc:docMk/>
          <pc:sldMk cId="892981991" sldId="273"/>
        </pc:sldMkLst>
      </pc:sldChg>
      <pc:sldChg chg="modSp add">
        <pc:chgData name="Joe Smith" userId="S::joe.smith@crisis.org.uk::339c0dfa-b3e8-40d0-9156-d00e9ede1f4e" providerId="AD" clId="Web-{7768E18B-E2DF-D8F4-91E4-4E5A93B0D375}" dt="2018-11-22T11:41:59.537" v="26" actId="20577"/>
        <pc:sldMkLst>
          <pc:docMk/>
          <pc:sldMk cId="16604443" sldId="274"/>
        </pc:sldMkLst>
        <pc:spChg chg="mod">
          <ac:chgData name="Joe Smith" userId="S::joe.smith@crisis.org.uk::339c0dfa-b3e8-40d0-9156-d00e9ede1f4e" providerId="AD" clId="Web-{7768E18B-E2DF-D8F4-91E4-4E5A93B0D375}" dt="2018-11-22T11:41:59.537" v="26" actId="20577"/>
          <ac:spMkLst>
            <pc:docMk/>
            <pc:sldMk cId="16604443" sldId="274"/>
            <ac:spMk id="10" creationId="{97D6CFEE-9496-4AE6-BF99-F86822E2918C}"/>
          </ac:spMkLst>
        </pc:spChg>
      </pc:sldChg>
    </pc:docChg>
  </pc:docChgLst>
  <pc:docChgLst>
    <pc:chgData name="Joe Smith" userId="S::joe.smith@crisis.org.uk::339c0dfa-b3e8-40d0-9156-d00e9ede1f4e" providerId="AD" clId="Web-{D4EC8EC4-919C-C6D7-417A-A2AA85A65F90}"/>
    <pc:docChg chg="modSld">
      <pc:chgData name="Joe Smith" userId="S::joe.smith@crisis.org.uk::339c0dfa-b3e8-40d0-9156-d00e9ede1f4e" providerId="AD" clId="Web-{D4EC8EC4-919C-C6D7-417A-A2AA85A65F90}" dt="2019-03-03T22:28:16.466" v="13" actId="20577"/>
      <pc:docMkLst>
        <pc:docMk/>
      </pc:docMkLst>
      <pc:sldChg chg="modSp">
        <pc:chgData name="Joe Smith" userId="S::joe.smith@crisis.org.uk::339c0dfa-b3e8-40d0-9156-d00e9ede1f4e" providerId="AD" clId="Web-{D4EC8EC4-919C-C6D7-417A-A2AA85A65F90}" dt="2019-03-03T22:28:16.466" v="13" actId="20577"/>
        <pc:sldMkLst>
          <pc:docMk/>
          <pc:sldMk cId="1353577201" sldId="274"/>
        </pc:sldMkLst>
        <pc:spChg chg="mod">
          <ac:chgData name="Joe Smith" userId="S::joe.smith@crisis.org.uk::339c0dfa-b3e8-40d0-9156-d00e9ede1f4e" providerId="AD" clId="Web-{D4EC8EC4-919C-C6D7-417A-A2AA85A65F90}" dt="2019-03-03T22:28:16.466" v="13" actId="20577"/>
          <ac:spMkLst>
            <pc:docMk/>
            <pc:sldMk cId="1353577201" sldId="274"/>
            <ac:spMk id="2" creationId="{74EC6C79-E262-4709-A524-896780B6D139}"/>
          </ac:spMkLst>
        </pc:spChg>
      </pc:sldChg>
    </pc:docChg>
  </pc:docChgLst>
  <pc:docChgLst>
    <pc:chgData name="Joe Smith" userId="S::joe.smith@crisis.org.uk::339c0dfa-b3e8-40d0-9156-d00e9ede1f4e" providerId="AD" clId="Web-{96908512-52E9-AAC1-50CC-338E03DA430E}"/>
    <pc:docChg chg="modSld">
      <pc:chgData name="Joe Smith" userId="S::joe.smith@crisis.org.uk::339c0dfa-b3e8-40d0-9156-d00e9ede1f4e" providerId="AD" clId="Web-{96908512-52E9-AAC1-50CC-338E03DA430E}" dt="2019-03-04T11:36:54.564" v="20" actId="20577"/>
      <pc:docMkLst>
        <pc:docMk/>
      </pc:docMkLst>
      <pc:sldChg chg="modSp">
        <pc:chgData name="Joe Smith" userId="S::joe.smith@crisis.org.uk::339c0dfa-b3e8-40d0-9156-d00e9ede1f4e" providerId="AD" clId="Web-{96908512-52E9-AAC1-50CC-338E03DA430E}" dt="2019-03-04T11:36:54.564" v="20" actId="20577"/>
        <pc:sldMkLst>
          <pc:docMk/>
          <pc:sldMk cId="1353577201" sldId="274"/>
        </pc:sldMkLst>
        <pc:spChg chg="mod">
          <ac:chgData name="Joe Smith" userId="S::joe.smith@crisis.org.uk::339c0dfa-b3e8-40d0-9156-d00e9ede1f4e" providerId="AD" clId="Web-{96908512-52E9-AAC1-50CC-338E03DA430E}" dt="2019-03-04T11:36:54.564" v="20" actId="20577"/>
          <ac:spMkLst>
            <pc:docMk/>
            <pc:sldMk cId="1353577201" sldId="274"/>
            <ac:spMk id="2" creationId="{74EC6C79-E262-4709-A524-896780B6D139}"/>
          </ac:spMkLst>
        </pc:spChg>
      </pc:sldChg>
    </pc:docChg>
  </pc:docChgLst>
  <pc:docChgLst>
    <pc:chgData name="Joe Smith" userId="S::joe.smith@crisis.org.uk::339c0dfa-b3e8-40d0-9156-d00e9ede1f4e" providerId="AD" clId="Web-{F3BDB20C-EB7A-440E-B6DF-CD6E1FF059AC}"/>
    <pc:docChg chg="modSld">
      <pc:chgData name="Joe Smith" userId="S::joe.smith@crisis.org.uk::339c0dfa-b3e8-40d0-9156-d00e9ede1f4e" providerId="AD" clId="Web-{F3BDB20C-EB7A-440E-B6DF-CD6E1FF059AC}" dt="2019-03-04T13:19:04.758" v="1451" actId="20577"/>
      <pc:docMkLst>
        <pc:docMk/>
      </pc:docMkLst>
      <pc:sldChg chg="modSp modNotes">
        <pc:chgData name="Joe Smith" userId="S::joe.smith@crisis.org.uk::339c0dfa-b3e8-40d0-9156-d00e9ede1f4e" providerId="AD" clId="Web-{F3BDB20C-EB7A-440E-B6DF-CD6E1FF059AC}" dt="2019-03-04T12:57:47.413" v="659"/>
        <pc:sldMkLst>
          <pc:docMk/>
          <pc:sldMk cId="5104955" sldId="293"/>
        </pc:sldMkLst>
        <pc:spChg chg="mod">
          <ac:chgData name="Joe Smith" userId="S::joe.smith@crisis.org.uk::339c0dfa-b3e8-40d0-9156-d00e9ede1f4e" providerId="AD" clId="Web-{F3BDB20C-EB7A-440E-B6DF-CD6E1FF059AC}" dt="2019-03-04T12:51:38.663" v="341" actId="20577"/>
          <ac:spMkLst>
            <pc:docMk/>
            <pc:sldMk cId="5104955" sldId="293"/>
            <ac:spMk id="102" creationId="{00000000-0000-0000-0000-000000000000}"/>
          </ac:spMkLst>
        </pc:spChg>
      </pc:sldChg>
      <pc:sldChg chg="modSp modNotes">
        <pc:chgData name="Joe Smith" userId="S::joe.smith@crisis.org.uk::339c0dfa-b3e8-40d0-9156-d00e9ede1f4e" providerId="AD" clId="Web-{F3BDB20C-EB7A-440E-B6DF-CD6E1FF059AC}" dt="2019-03-04T13:05:00.007" v="940" actId="20577"/>
        <pc:sldMkLst>
          <pc:docMk/>
          <pc:sldMk cId="1172985393" sldId="294"/>
        </pc:sldMkLst>
        <pc:spChg chg="mod">
          <ac:chgData name="Joe Smith" userId="S::joe.smith@crisis.org.uk::339c0dfa-b3e8-40d0-9156-d00e9ede1f4e" providerId="AD" clId="Web-{F3BDB20C-EB7A-440E-B6DF-CD6E1FF059AC}" dt="2019-03-04T13:05:00.007" v="940" actId="20577"/>
          <ac:spMkLst>
            <pc:docMk/>
            <pc:sldMk cId="1172985393" sldId="294"/>
            <ac:spMk id="102" creationId="{00000000-0000-0000-0000-000000000000}"/>
          </ac:spMkLst>
        </pc:spChg>
      </pc:sldChg>
      <pc:sldChg chg="modSp modNotes">
        <pc:chgData name="Joe Smith" userId="S::joe.smith@crisis.org.uk::339c0dfa-b3e8-40d0-9156-d00e9ede1f4e" providerId="AD" clId="Web-{F3BDB20C-EB7A-440E-B6DF-CD6E1FF059AC}" dt="2019-03-04T13:10:02.711" v="1116" actId="20577"/>
        <pc:sldMkLst>
          <pc:docMk/>
          <pc:sldMk cId="3571104612" sldId="295"/>
        </pc:sldMkLst>
        <pc:spChg chg="mod">
          <ac:chgData name="Joe Smith" userId="S::joe.smith@crisis.org.uk::339c0dfa-b3e8-40d0-9156-d00e9ede1f4e" providerId="AD" clId="Web-{F3BDB20C-EB7A-440E-B6DF-CD6E1FF059AC}" dt="2019-03-04T13:10:02.711" v="1116" actId="20577"/>
          <ac:spMkLst>
            <pc:docMk/>
            <pc:sldMk cId="3571104612" sldId="295"/>
            <ac:spMk id="102" creationId="{00000000-0000-0000-0000-000000000000}"/>
          </ac:spMkLst>
        </pc:spChg>
      </pc:sldChg>
      <pc:sldChg chg="modSp modNotes">
        <pc:chgData name="Joe Smith" userId="S::joe.smith@crisis.org.uk::339c0dfa-b3e8-40d0-9156-d00e9ede1f4e" providerId="AD" clId="Web-{F3BDB20C-EB7A-440E-B6DF-CD6E1FF059AC}" dt="2019-03-04T13:19:04.758" v="1451" actId="20577"/>
        <pc:sldMkLst>
          <pc:docMk/>
          <pc:sldMk cId="1392742231" sldId="296"/>
        </pc:sldMkLst>
        <pc:spChg chg="mod">
          <ac:chgData name="Joe Smith" userId="S::joe.smith@crisis.org.uk::339c0dfa-b3e8-40d0-9156-d00e9ede1f4e" providerId="AD" clId="Web-{F3BDB20C-EB7A-440E-B6DF-CD6E1FF059AC}" dt="2019-03-04T13:19:04.758" v="1451" actId="20577"/>
          <ac:spMkLst>
            <pc:docMk/>
            <pc:sldMk cId="1392742231" sldId="296"/>
            <ac:spMk id="102" creationId="{00000000-0000-0000-0000-000000000000}"/>
          </ac:spMkLst>
        </pc:spChg>
      </pc:sldChg>
      <pc:sldChg chg="modSp modNotes">
        <pc:chgData name="Joe Smith" userId="S::joe.smith@crisis.org.uk::339c0dfa-b3e8-40d0-9156-d00e9ede1f4e" providerId="AD" clId="Web-{F3BDB20C-EB7A-440E-B6DF-CD6E1FF059AC}" dt="2019-03-04T13:15:14.789" v="1317" actId="20577"/>
        <pc:sldMkLst>
          <pc:docMk/>
          <pc:sldMk cId="1080047587" sldId="297"/>
        </pc:sldMkLst>
        <pc:spChg chg="mod">
          <ac:chgData name="Joe Smith" userId="S::joe.smith@crisis.org.uk::339c0dfa-b3e8-40d0-9156-d00e9ede1f4e" providerId="AD" clId="Web-{F3BDB20C-EB7A-440E-B6DF-CD6E1FF059AC}" dt="2019-03-04T13:13:06.899" v="1266" actId="20577"/>
          <ac:spMkLst>
            <pc:docMk/>
            <pc:sldMk cId="1080047587" sldId="297"/>
            <ac:spMk id="2" creationId="{4173778D-8E43-4FA9-8869-A189A93390B5}"/>
          </ac:spMkLst>
        </pc:spChg>
        <pc:spChg chg="mod">
          <ac:chgData name="Joe Smith" userId="S::joe.smith@crisis.org.uk::339c0dfa-b3e8-40d0-9156-d00e9ede1f4e" providerId="AD" clId="Web-{F3BDB20C-EB7A-440E-B6DF-CD6E1FF059AC}" dt="2019-03-04T13:15:14.789" v="1317" actId="20577"/>
          <ac:spMkLst>
            <pc:docMk/>
            <pc:sldMk cId="1080047587" sldId="297"/>
            <ac:spMk id="102"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172BF09-8070-4058-B0B6-986CC24D83DF}" type="datetimeFigureOut">
              <a:rPr lang="en-GB" smtClean="0"/>
              <a:t>08/03/2019</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2824107-BA23-423E-BB7C-EB0650501C7F}" type="slidenum">
              <a:rPr lang="en-GB" smtClean="0"/>
              <a:t>‹#›</a:t>
            </a:fld>
            <a:endParaRPr lang="en-GB"/>
          </a:p>
        </p:txBody>
      </p:sp>
    </p:spTree>
    <p:extLst>
      <p:ext uri="{BB962C8B-B14F-4D97-AF65-F5344CB8AC3E}">
        <p14:creationId xmlns:p14="http://schemas.microsoft.com/office/powerpoint/2010/main" val="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9E9390-0FC8-4F9E-9DAD-565D822A01C1}" type="datetimeFigureOut">
              <a:rPr lang="en-US"/>
              <a:t>3/8/2019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7D4075-21E7-490A-823C-6471C5154C04}" type="slidenum">
              <a:rPr lang="en-US"/>
              <a:t>‹#›</a:t>
            </a:fld>
            <a:endParaRPr lang="en-US"/>
          </a:p>
        </p:txBody>
      </p:sp>
    </p:spTree>
    <p:extLst>
      <p:ext uri="{BB962C8B-B14F-4D97-AF65-F5344CB8AC3E}">
        <p14:creationId xmlns:p14="http://schemas.microsoft.com/office/powerpoint/2010/main" val="2223350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partly on finance and funding</a:t>
            </a:r>
          </a:p>
          <a:p>
            <a:r>
              <a:rPr lang="en-US"/>
              <a:t>where you think councils are in terms of preventing homelessness one year in to the HRA duties</a:t>
            </a:r>
            <a:endParaRPr lang="en-US">
              <a:cs typeface="Calibri"/>
            </a:endParaRPr>
          </a:p>
          <a:p>
            <a:r>
              <a:rPr lang="en-US"/>
              <a:t>How is the HRA being implemented one year in, what are the biggest challenges for the future as you see them</a:t>
            </a:r>
            <a:endParaRPr lang="en-US">
              <a:cs typeface="Calibri"/>
            </a:endParaRPr>
          </a:p>
          <a:p>
            <a:endParaRPr lang="en-US"/>
          </a:p>
          <a:p>
            <a:r>
              <a:rPr lang="en-US"/>
              <a:t>welfare, LHA rates and universal credit, and it would be great if you could talk about that. One of the big questions that we want to get to is just how much this work actually costs local authorities</a:t>
            </a:r>
            <a:endParaRPr lang="en-US">
              <a:cs typeface="Calibri"/>
            </a:endParaRPr>
          </a:p>
        </p:txBody>
      </p:sp>
      <p:sp>
        <p:nvSpPr>
          <p:cNvPr id="4" name="Slide Number Placeholder 3"/>
          <p:cNvSpPr>
            <a:spLocks noGrp="1"/>
          </p:cNvSpPr>
          <p:nvPr>
            <p:ph type="sldNum" sz="quarter" idx="5"/>
          </p:nvPr>
        </p:nvSpPr>
        <p:spPr/>
        <p:txBody>
          <a:bodyPr/>
          <a:lstStyle/>
          <a:p>
            <a:fld id="{E17D4075-21E7-490A-823C-6471C5154C04}" type="slidenum">
              <a:rPr lang="en-US"/>
              <a:t>1</a:t>
            </a:fld>
            <a:endParaRPr lang="en-US"/>
          </a:p>
        </p:txBody>
      </p:sp>
    </p:spTree>
    <p:extLst>
      <p:ext uri="{BB962C8B-B14F-4D97-AF65-F5344CB8AC3E}">
        <p14:creationId xmlns:p14="http://schemas.microsoft.com/office/powerpoint/2010/main" val="177194403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1">
    <p:spTree>
      <p:nvGrpSpPr>
        <p:cNvPr id="1" name=""/>
        <p:cNvGrpSpPr/>
        <p:nvPr/>
      </p:nvGrpSpPr>
      <p:grpSpPr>
        <a:xfrm>
          <a:off x="0" y="0"/>
          <a:ext cx="0" cy="0"/>
          <a:chOff x="0" y="0"/>
          <a:chExt cx="0" cy="0"/>
        </a:xfrm>
      </p:grpSpPr>
      <p:sp>
        <p:nvSpPr>
          <p:cNvPr id="7" name="Subtitle 2"/>
          <p:cNvSpPr>
            <a:spLocks noGrp="1"/>
          </p:cNvSpPr>
          <p:nvPr>
            <p:ph type="subTitle" idx="1" hasCustomPrompt="1"/>
          </p:nvPr>
        </p:nvSpPr>
        <p:spPr>
          <a:xfrm>
            <a:off x="453201" y="4640224"/>
            <a:ext cx="11179495" cy="388977"/>
          </a:xfrm>
        </p:spPr>
        <p:txBody>
          <a:bodyPr>
            <a:noAutofit/>
          </a:bodyPr>
          <a:lstStyle>
            <a:lvl1pPr marL="0" indent="0" algn="l">
              <a:buNone/>
              <a:defRPr sz="2800" spc="0">
                <a:solidFill>
                  <a:schemeClr val="tx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8" name="Picture 7"/>
          <p:cNvPicPr>
            <a:picLocks noChangeAspect="1"/>
          </p:cNvPicPr>
          <p:nvPr userDrawn="1"/>
        </p:nvPicPr>
        <p:blipFill rotWithShape="1">
          <a:blip r:embed="rId2"/>
          <a:srcRect r="51781"/>
          <a:stretch/>
        </p:blipFill>
        <p:spPr>
          <a:xfrm>
            <a:off x="453202" y="278580"/>
            <a:ext cx="1122355" cy="1115936"/>
          </a:xfrm>
          <a:prstGeom prst="rect">
            <a:avLst/>
          </a:prstGeom>
        </p:spPr>
      </p:pic>
      <p:sp>
        <p:nvSpPr>
          <p:cNvPr id="9" name="Title 1"/>
          <p:cNvSpPr>
            <a:spLocks noGrp="1"/>
          </p:cNvSpPr>
          <p:nvPr>
            <p:ph type="ctrTitle" hasCustomPrompt="1"/>
          </p:nvPr>
        </p:nvSpPr>
        <p:spPr>
          <a:xfrm>
            <a:off x="453201" y="2531222"/>
            <a:ext cx="11179495" cy="1806317"/>
          </a:xfrm>
        </p:spPr>
        <p:txBody>
          <a:bodyPr>
            <a:noAutofit/>
          </a:bodyPr>
          <a:lstStyle>
            <a:lvl1pPr algn="l">
              <a:defRPr sz="7000" spc="0"/>
            </a:lvl1pPr>
          </a:lstStyle>
          <a:p>
            <a:r>
              <a:rPr lang="en-US"/>
              <a:t>Presentation title</a:t>
            </a:r>
          </a:p>
        </p:txBody>
      </p:sp>
      <p:pic>
        <p:nvPicPr>
          <p:cNvPr id="10" name="Picture 9"/>
          <p:cNvPicPr>
            <a:picLocks noChangeAspect="1"/>
          </p:cNvPicPr>
          <p:nvPr userDrawn="1"/>
        </p:nvPicPr>
        <p:blipFill rotWithShape="1">
          <a:blip r:embed="rId2"/>
          <a:srcRect l="50930"/>
          <a:stretch/>
        </p:blipFill>
        <p:spPr>
          <a:xfrm>
            <a:off x="10490533" y="5383160"/>
            <a:ext cx="1142163" cy="1115936"/>
          </a:xfrm>
          <a:prstGeom prst="rect">
            <a:avLst/>
          </a:prstGeom>
        </p:spPr>
      </p:pic>
    </p:spTree>
    <p:extLst>
      <p:ext uri="{BB962C8B-B14F-4D97-AF65-F5344CB8AC3E}">
        <p14:creationId xmlns:p14="http://schemas.microsoft.com/office/powerpoint/2010/main" val="15252285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wo columns">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27"/>
          <p:cNvSpPr>
            <a:spLocks noGrp="1"/>
          </p:cNvSpPr>
          <p:nvPr>
            <p:ph type="body" sz="quarter" idx="13" hasCustomPrompt="1"/>
          </p:nvPr>
        </p:nvSpPr>
        <p:spPr>
          <a:xfrm>
            <a:off x="452967" y="604839"/>
            <a:ext cx="5386917" cy="415070"/>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
        <p:nvSpPr>
          <p:cNvPr id="11" name="Text Placeholder 27"/>
          <p:cNvSpPr>
            <a:spLocks noGrp="1"/>
          </p:cNvSpPr>
          <p:nvPr>
            <p:ph type="body" sz="quarter" idx="17" hasCustomPrompt="1"/>
          </p:nvPr>
        </p:nvSpPr>
        <p:spPr>
          <a:xfrm>
            <a:off x="6438702" y="605694"/>
            <a:ext cx="5386917" cy="415070"/>
          </a:xfrm>
        </p:spPr>
        <p:txBody>
          <a:bodyPr/>
          <a:lstStyle>
            <a:lvl1pPr marL="0" indent="0">
              <a:buFontTx/>
              <a:buNone/>
              <a:defRPr baseline="0">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a:t>
            </a:r>
          </a:p>
        </p:txBody>
      </p:sp>
      <p:sp>
        <p:nvSpPr>
          <p:cNvPr id="12" name="Text Placeholder 29"/>
          <p:cNvSpPr>
            <a:spLocks noGrp="1"/>
          </p:cNvSpPr>
          <p:nvPr>
            <p:ph type="body" sz="quarter" idx="18" hasCustomPrompt="1"/>
          </p:nvPr>
        </p:nvSpPr>
        <p:spPr>
          <a:xfrm>
            <a:off x="6438936" y="1402618"/>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29843885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Text Placeholder 12"/>
          <p:cNvSpPr>
            <a:spLocks noGrp="1"/>
          </p:cNvSpPr>
          <p:nvPr>
            <p:ph type="body" sz="quarter" idx="17" hasCustomPrompt="1"/>
          </p:nvPr>
        </p:nvSpPr>
        <p:spPr>
          <a:xfrm>
            <a:off x="452967" y="2262554"/>
            <a:ext cx="11372851" cy="1582615"/>
          </a:xfrm>
        </p:spPr>
        <p:txBody>
          <a:bodyPr>
            <a:noAutofit/>
          </a:bodyPr>
          <a:lstStyle>
            <a:lvl1pPr marL="0" indent="0" algn="ctr">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2438848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ull image with quote">
    <p:spTree>
      <p:nvGrpSpPr>
        <p:cNvPr id="1" name=""/>
        <p:cNvGrpSpPr/>
        <p:nvPr/>
      </p:nvGrpSpPr>
      <p:grpSpPr>
        <a:xfrm>
          <a:off x="0" y="0"/>
          <a:ext cx="0" cy="0"/>
          <a:chOff x="0" y="0"/>
          <a:chExt cx="0" cy="0"/>
        </a:xfrm>
      </p:grpSpPr>
      <p:sp>
        <p:nvSpPr>
          <p:cNvPr id="6" name="Picture Placeholder 6"/>
          <p:cNvSpPr>
            <a:spLocks noGrp="1"/>
          </p:cNvSpPr>
          <p:nvPr>
            <p:ph type="pic" sz="quarter" idx="10" hasCustomPrompt="1"/>
          </p:nvPr>
        </p:nvSpPr>
        <p:spPr>
          <a:xfrm>
            <a:off x="0" y="0"/>
            <a:ext cx="12192000" cy="6858000"/>
          </a:xfrm>
        </p:spPr>
        <p:txBody>
          <a:bodyPr/>
          <a:lstStyle/>
          <a:p>
            <a:r>
              <a:rPr lang="en-GB"/>
              <a:t>v</a:t>
            </a:r>
          </a:p>
        </p:txBody>
      </p:sp>
      <p:sp>
        <p:nvSpPr>
          <p:cNvPr id="3" name="Text Placeholder 12"/>
          <p:cNvSpPr>
            <a:spLocks noGrp="1"/>
          </p:cNvSpPr>
          <p:nvPr>
            <p:ph type="body" sz="quarter" idx="17" hasCustomPrompt="1"/>
          </p:nvPr>
        </p:nvSpPr>
        <p:spPr>
          <a:xfrm>
            <a:off x="7635834" y="2262554"/>
            <a:ext cx="4257304" cy="2256007"/>
          </a:xfrm>
        </p:spPr>
        <p:txBody>
          <a:bodyPr>
            <a:noAutofit/>
          </a:bodyPr>
          <a:lstStyle>
            <a:lvl1pPr marL="0" indent="0" algn="l">
              <a:buNone/>
              <a:defRPr sz="3000">
                <a:solidFill>
                  <a:schemeClr val="tx1"/>
                </a:solidFill>
              </a:defRPr>
            </a:lvl1pPr>
            <a:lvl2pPr marL="457200" indent="0">
              <a:buNone/>
              <a:defRPr sz="5000"/>
            </a:lvl2pPr>
            <a:lvl3pPr marL="914400" indent="0">
              <a:buNone/>
              <a:defRPr sz="5000"/>
            </a:lvl3pPr>
            <a:lvl4pPr marL="1371600" indent="0">
              <a:buNone/>
              <a:defRPr sz="5000"/>
            </a:lvl4pPr>
            <a:lvl5pPr marL="1828800" indent="0">
              <a:buNone/>
              <a:defRPr sz="5000"/>
            </a:lvl5pPr>
          </a:lstStyle>
          <a:p>
            <a:pPr lvl="0"/>
            <a:r>
              <a:rPr lang="en-US"/>
              <a:t>“Quote.”</a:t>
            </a:r>
          </a:p>
        </p:txBody>
      </p:sp>
    </p:spTree>
    <p:extLst>
      <p:ext uri="{BB962C8B-B14F-4D97-AF65-F5344CB8AC3E}">
        <p14:creationId xmlns:p14="http://schemas.microsoft.com/office/powerpoint/2010/main" val="15850060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Full image">
    <p:spTree>
      <p:nvGrpSpPr>
        <p:cNvPr id="1" name=""/>
        <p:cNvGrpSpPr/>
        <p:nvPr/>
      </p:nvGrpSpPr>
      <p:grpSpPr>
        <a:xfrm>
          <a:off x="0" y="0"/>
          <a:ext cx="0" cy="0"/>
          <a:chOff x="0" y="0"/>
          <a:chExt cx="0" cy="0"/>
        </a:xfrm>
      </p:grpSpPr>
      <p:sp>
        <p:nvSpPr>
          <p:cNvPr id="6" name="Picture Placeholder 6"/>
          <p:cNvSpPr>
            <a:spLocks noGrp="1"/>
          </p:cNvSpPr>
          <p:nvPr>
            <p:ph type="pic" sz="quarter" idx="10"/>
          </p:nvPr>
        </p:nvSpPr>
        <p:spPr>
          <a:xfrm>
            <a:off x="0" y="0"/>
            <a:ext cx="12192000" cy="6858000"/>
          </a:xfrm>
        </p:spPr>
        <p:txBody>
          <a:bodyPr/>
          <a:lstStyle/>
          <a:p>
            <a:endParaRPr lang="en-GB"/>
          </a:p>
        </p:txBody>
      </p:sp>
    </p:spTree>
    <p:extLst>
      <p:ext uri="{BB962C8B-B14F-4D97-AF65-F5344CB8AC3E}">
        <p14:creationId xmlns:p14="http://schemas.microsoft.com/office/powerpoint/2010/main" val="20496343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6"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7"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Tree>
    <p:extLst>
      <p:ext uri="{BB962C8B-B14F-4D97-AF65-F5344CB8AC3E}">
        <p14:creationId xmlns:p14="http://schemas.microsoft.com/office/powerpoint/2010/main" val="50557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fographic">
    <p:spTree>
      <p:nvGrpSpPr>
        <p:cNvPr id="1" name=""/>
        <p:cNvGrpSpPr/>
        <p:nvPr/>
      </p:nvGrpSpPr>
      <p:grpSpPr>
        <a:xfrm>
          <a:off x="0" y="0"/>
          <a:ext cx="0" cy="0"/>
          <a:chOff x="0" y="0"/>
          <a:chExt cx="0" cy="0"/>
        </a:xfrm>
      </p:grpSpPr>
      <p:sp>
        <p:nvSpPr>
          <p:cNvPr id="6"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Sans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Subtitle if needed</a:t>
            </a:r>
          </a:p>
        </p:txBody>
      </p:sp>
      <p:sp>
        <p:nvSpPr>
          <p:cNvPr id="7"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8"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9" name="Chart Placeholder 9"/>
          <p:cNvSpPr>
            <a:spLocks noGrp="1"/>
          </p:cNvSpPr>
          <p:nvPr>
            <p:ph type="chart" sz="quarter" idx="17"/>
          </p:nvPr>
        </p:nvSpPr>
        <p:spPr>
          <a:xfrm>
            <a:off x="452967" y="1319213"/>
            <a:ext cx="11372851" cy="4741862"/>
          </a:xfrm>
        </p:spPr>
        <p:txBody>
          <a:bodyPr/>
          <a:lstStyle/>
          <a:p>
            <a:endParaRPr lang="en-GB"/>
          </a:p>
        </p:txBody>
      </p:sp>
    </p:spTree>
    <p:extLst>
      <p:ext uri="{BB962C8B-B14F-4D97-AF65-F5344CB8AC3E}">
        <p14:creationId xmlns:p14="http://schemas.microsoft.com/office/powerpoint/2010/main" val="41356212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extBox 6"/>
          <p:cNvSpPr txBox="1"/>
          <p:nvPr userDrawn="1"/>
        </p:nvSpPr>
        <p:spPr>
          <a:xfrm>
            <a:off x="453201" y="2844225"/>
            <a:ext cx="11316769" cy="1169551"/>
          </a:xfrm>
          <a:prstGeom prst="rect">
            <a:avLst/>
          </a:prstGeom>
          <a:noFill/>
        </p:spPr>
        <p:txBody>
          <a:bodyPr wrap="square" rtlCol="0">
            <a:spAutoFit/>
          </a:bodyPr>
          <a:lstStyle/>
          <a:p>
            <a:pPr algn="ctr"/>
            <a:r>
              <a:rPr lang="en-GB" sz="7000" spc="0">
                <a:solidFill>
                  <a:schemeClr val="bg1"/>
                </a:solidFill>
                <a:latin typeface="Museo 500" panose="02000000000000000000" pitchFamily="50" charset="0"/>
              </a:rPr>
              <a:t>Thank you</a:t>
            </a:r>
          </a:p>
        </p:txBody>
      </p:sp>
      <p:sp>
        <p:nvSpPr>
          <p:cNvPr id="8" name="TextBox 7"/>
          <p:cNvSpPr txBox="1"/>
          <p:nvPr userDrawn="1"/>
        </p:nvSpPr>
        <p:spPr>
          <a:xfrm>
            <a:off x="5302207" y="6151566"/>
            <a:ext cx="1190694" cy="307777"/>
          </a:xfrm>
          <a:prstGeom prst="rect">
            <a:avLst/>
          </a:prstGeom>
          <a:noFill/>
        </p:spPr>
        <p:txBody>
          <a:bodyPr wrap="square" rtlCol="0">
            <a:spAutoFit/>
          </a:bodyPr>
          <a:lstStyle/>
          <a:p>
            <a:pPr algn="ctr"/>
            <a:r>
              <a:rPr lang="en-GB" sz="1400"/>
              <a:t>crisis.org.uk</a:t>
            </a:r>
          </a:p>
        </p:txBody>
      </p:sp>
      <p:pic>
        <p:nvPicPr>
          <p:cNvPr id="9" name="Picture 8"/>
          <p:cNvPicPr>
            <a:picLocks noChangeAspect="1"/>
          </p:cNvPicPr>
          <p:nvPr userDrawn="1"/>
        </p:nvPicPr>
        <p:blipFill rotWithShape="1">
          <a:blip r:embed="rId3"/>
          <a:srcRect r="50290"/>
          <a:stretch/>
        </p:blipFill>
        <p:spPr>
          <a:xfrm>
            <a:off x="5405054" y="5160612"/>
            <a:ext cx="1022376" cy="985581"/>
          </a:xfrm>
          <a:prstGeom prst="rect">
            <a:avLst/>
          </a:prstGeom>
        </p:spPr>
      </p:pic>
    </p:spTree>
    <p:extLst>
      <p:ext uri="{BB962C8B-B14F-4D97-AF65-F5344CB8AC3E}">
        <p14:creationId xmlns:p14="http://schemas.microsoft.com/office/powerpoint/2010/main" val="12670260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py and image">
  <p:cSld name="1_Copy and image">
    <p:spTree>
      <p:nvGrpSpPr>
        <p:cNvPr id="1" name="Shape 94"/>
        <p:cNvGrpSpPr/>
        <p:nvPr/>
      </p:nvGrpSpPr>
      <p:grpSpPr>
        <a:xfrm>
          <a:off x="0" y="0"/>
          <a:ext cx="0" cy="0"/>
          <a:chOff x="0" y="0"/>
          <a:chExt cx="0" cy="0"/>
        </a:xfrm>
      </p:grpSpPr>
      <p:sp>
        <p:nvSpPr>
          <p:cNvPr id="95" name="Shape 95"/>
          <p:cNvSpPr>
            <a:spLocks noGrp="1"/>
          </p:cNvSpPr>
          <p:nvPr>
            <p:ph type="pic" idx="2"/>
          </p:nvPr>
        </p:nvSpPr>
        <p:spPr>
          <a:xfrm>
            <a:off x="6096000" y="0"/>
            <a:ext cx="6096000" cy="6858000"/>
          </a:xfrm>
          <a:prstGeom prst="rect">
            <a:avLst/>
          </a:prstGeom>
          <a:noFill/>
          <a:ln>
            <a:noFill/>
          </a:ln>
        </p:spPr>
        <p:txBody>
          <a:bodyPr spcFirstLastPara="1" wrap="square" lIns="91425" tIns="91425" rIns="91425" bIns="91425" anchor="t" anchorCtr="0"/>
          <a:lstStyle>
            <a:lvl1pPr marR="0" lvl="0" algn="l" rtl="0">
              <a:lnSpc>
                <a:spcPct val="90000"/>
              </a:lnSpc>
              <a:spcBef>
                <a:spcPts val="10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 name="Shape 96"/>
          <p:cNvSpPr txBox="1">
            <a:spLocks noGrp="1"/>
          </p:cNvSpPr>
          <p:nvPr>
            <p:ph type="body" idx="1"/>
          </p:nvPr>
        </p:nvSpPr>
        <p:spPr>
          <a:xfrm>
            <a:off x="452967" y="604838"/>
            <a:ext cx="5386800" cy="5541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accent1"/>
              </a:buClr>
              <a:buSzPts val="2800"/>
              <a:buFont typeface="Arial"/>
              <a:buNone/>
              <a:defRPr sz="2800" b="0" i="0" u="none" strike="noStrike" cap="none">
                <a:solidFill>
                  <a:schemeClr val="accent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 name="Shape 97"/>
          <p:cNvSpPr txBox="1">
            <a:spLocks noGrp="1"/>
          </p:cNvSpPr>
          <p:nvPr>
            <p:ph type="body" idx="3"/>
          </p:nvPr>
        </p:nvSpPr>
        <p:spPr>
          <a:xfrm>
            <a:off x="452967" y="6228750"/>
            <a:ext cx="5386800" cy="3396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1600"/>
              <a:buFont typeface="Arial"/>
              <a:buNone/>
              <a:defRPr sz="16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8" name="Shape 98"/>
          <p:cNvSpPr txBox="1">
            <a:spLocks noGrp="1"/>
          </p:cNvSpPr>
          <p:nvPr>
            <p:ph type="body" idx="4"/>
          </p:nvPr>
        </p:nvSpPr>
        <p:spPr>
          <a:xfrm>
            <a:off x="453201" y="1401763"/>
            <a:ext cx="5386800" cy="4653000"/>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10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1pPr>
            <a:lvl2pPr marL="914400" marR="0" lvl="1" indent="-228600" algn="l" rtl="0">
              <a:lnSpc>
                <a:spcPct val="90000"/>
              </a:lnSpc>
              <a:spcBef>
                <a:spcPts val="50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2pPr>
            <a:lvl3pPr marL="1371600" marR="0" lvl="2" indent="-228600" algn="l"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3pPr>
            <a:lvl4pPr marL="1828800" marR="0" lvl="3"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extLst>
      <p:ext uri="{BB962C8B-B14F-4D97-AF65-F5344CB8AC3E}">
        <p14:creationId xmlns:p14="http://schemas.microsoft.com/office/powerpoint/2010/main" val="29287279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ulletpoint list">
  <p:cSld name="Bulletpoint list">
    <p:spTree>
      <p:nvGrpSpPr>
        <p:cNvPr id="1" name="Shape 20"/>
        <p:cNvGrpSpPr/>
        <p:nvPr/>
      </p:nvGrpSpPr>
      <p:grpSpPr>
        <a:xfrm>
          <a:off x="0" y="0"/>
          <a:ext cx="0" cy="0"/>
          <a:chOff x="0" y="0"/>
          <a:chExt cx="0" cy="0"/>
        </a:xfrm>
      </p:grpSpPr>
      <p:sp>
        <p:nvSpPr>
          <p:cNvPr id="21" name="Google Shape;21;p3"/>
          <p:cNvSpPr txBox="1">
            <a:spLocks noGrp="1"/>
          </p:cNvSpPr>
          <p:nvPr>
            <p:ph type="body" idx="1"/>
          </p:nvPr>
        </p:nvSpPr>
        <p:spPr>
          <a:xfrm>
            <a:off x="452967" y="6228750"/>
            <a:ext cx="5386917" cy="339725"/>
          </a:xfrm>
          <a:prstGeom prst="rect">
            <a:avLst/>
          </a:prstGeom>
          <a:noFill/>
          <a:ln>
            <a:noFill/>
          </a:ln>
        </p:spPr>
        <p:txBody>
          <a:bodyPr spcFirstLastPara="1" wrap="square" lIns="91425" tIns="45700" rIns="91425" bIns="45700" anchor="t" anchorCtr="0"/>
          <a:lstStyle>
            <a:lvl1pPr marL="457200" lvl="0" indent="-228600" algn="l">
              <a:lnSpc>
                <a:spcPct val="90000"/>
              </a:lnSpc>
              <a:spcBef>
                <a:spcPts val="1000"/>
              </a:spcBef>
              <a:spcAft>
                <a:spcPts val="0"/>
              </a:spcAft>
              <a:buClr>
                <a:schemeClr val="dk1"/>
              </a:buClr>
              <a:buSzPts val="1600"/>
              <a:buNone/>
              <a:defRPr sz="16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 name="Google Shape;22;p3"/>
          <p:cNvSpPr txBox="1">
            <a:spLocks noGrp="1"/>
          </p:cNvSpPr>
          <p:nvPr>
            <p:ph type="body" idx="2"/>
          </p:nvPr>
        </p:nvSpPr>
        <p:spPr>
          <a:xfrm>
            <a:off x="6438936" y="6228749"/>
            <a:ext cx="5386917" cy="339725"/>
          </a:xfrm>
          <a:prstGeom prst="rect">
            <a:avLst/>
          </a:prstGeom>
          <a:noFill/>
          <a:ln>
            <a:noFill/>
          </a:ln>
        </p:spPr>
        <p:txBody>
          <a:bodyPr spcFirstLastPara="1" wrap="square" lIns="91425" tIns="45700" rIns="91425" bIns="45700" anchor="t" anchorCtr="0"/>
          <a:lstStyle>
            <a:lvl1pPr marL="457200" lvl="0" indent="-228600" algn="r">
              <a:lnSpc>
                <a:spcPct val="90000"/>
              </a:lnSpc>
              <a:spcBef>
                <a:spcPts val="1000"/>
              </a:spcBef>
              <a:spcAft>
                <a:spcPts val="0"/>
              </a:spcAft>
              <a:buClr>
                <a:schemeClr val="accent1"/>
              </a:buClr>
              <a:buSzPts val="1600"/>
              <a:buNone/>
              <a:defRPr sz="1600">
                <a:solidFill>
                  <a:schemeClr val="accent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 name="Google Shape;23;p3"/>
          <p:cNvSpPr txBox="1">
            <a:spLocks noGrp="1"/>
          </p:cNvSpPr>
          <p:nvPr>
            <p:ph type="body" idx="3"/>
          </p:nvPr>
        </p:nvSpPr>
        <p:spPr>
          <a:xfrm>
            <a:off x="452967" y="620713"/>
            <a:ext cx="11372851" cy="5257800"/>
          </a:xfrm>
          <a:prstGeom prst="rect">
            <a:avLst/>
          </a:prstGeom>
          <a:noFill/>
          <a:ln>
            <a:noFill/>
          </a:ln>
        </p:spPr>
        <p:txBody>
          <a:bodyPr spcFirstLastPara="1" wrap="square" lIns="91425" tIns="45700" rIns="91425" bIns="45700" anchor="t" anchorCtr="0"/>
          <a:lstStyle>
            <a:lvl1pPr marL="457200" lvl="0" indent="-381000" algn="l">
              <a:lnSpc>
                <a:spcPct val="90000"/>
              </a:lnSpc>
              <a:spcBef>
                <a:spcPts val="1000"/>
              </a:spcBef>
              <a:spcAft>
                <a:spcPts val="0"/>
              </a:spcAft>
              <a:buClr>
                <a:schemeClr val="accent1"/>
              </a:buClr>
              <a:buSzPts val="2400"/>
              <a:buFont typeface="Arial"/>
              <a:buChar char="•"/>
              <a:defRPr sz="2000">
                <a:solidFill>
                  <a:schemeClr val="dk1"/>
                </a:solidFill>
                <a:latin typeface="Arial"/>
                <a:ea typeface="Arial"/>
                <a:cs typeface="Arial"/>
                <a:sym typeface="Arial"/>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13926015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2">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stretch>
            <a:fillRect/>
          </a:stretch>
        </p:blipFill>
        <p:spPr>
          <a:xfrm>
            <a:off x="0" y="0"/>
            <a:ext cx="12192000" cy="6858000"/>
          </a:xfrm>
          <a:prstGeom prst="rect">
            <a:avLst/>
          </a:prstGeom>
        </p:spPr>
      </p:pic>
      <p:sp>
        <p:nvSpPr>
          <p:cNvPr id="8" name="Title 1"/>
          <p:cNvSpPr>
            <a:spLocks noGrp="1"/>
          </p:cNvSpPr>
          <p:nvPr>
            <p:ph type="ctrTitle" hasCustomPrompt="1"/>
          </p:nvPr>
        </p:nvSpPr>
        <p:spPr>
          <a:xfrm>
            <a:off x="453201" y="2531222"/>
            <a:ext cx="11316769" cy="1831377"/>
          </a:xfrm>
        </p:spPr>
        <p:txBody>
          <a:bodyPr>
            <a:noAutofit/>
          </a:bodyPr>
          <a:lstStyle>
            <a:lvl1pPr algn="ctr">
              <a:defRPr sz="7000" spc="0" baseline="0">
                <a:solidFill>
                  <a:schemeClr val="bg2"/>
                </a:solidFill>
              </a:defRPr>
            </a:lvl1pPr>
          </a:lstStyle>
          <a:p>
            <a:r>
              <a:rPr lang="en-US"/>
              <a:t>Presentation title</a:t>
            </a:r>
          </a:p>
        </p:txBody>
      </p:sp>
      <p:sp>
        <p:nvSpPr>
          <p:cNvPr id="9" name="Subtitle 2"/>
          <p:cNvSpPr>
            <a:spLocks noGrp="1"/>
          </p:cNvSpPr>
          <p:nvPr>
            <p:ph type="subTitle" idx="1" hasCustomPrompt="1"/>
          </p:nvPr>
        </p:nvSpPr>
        <p:spPr>
          <a:xfrm>
            <a:off x="453203" y="4541897"/>
            <a:ext cx="11316768" cy="388977"/>
          </a:xfrm>
        </p:spPr>
        <p:txBody>
          <a:bodyPr>
            <a:noAutofit/>
          </a:bodyPr>
          <a:lstStyle>
            <a:lvl1pPr marL="0" indent="0" algn="ctr">
              <a:buNone/>
              <a:defRPr sz="2800">
                <a:solidFill>
                  <a:schemeClr val="bg2"/>
                </a:solidFill>
                <a:latin typeface="Museo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pic>
        <p:nvPicPr>
          <p:cNvPr id="10" name="Picture 9"/>
          <p:cNvPicPr>
            <a:picLocks noChangeAspect="1"/>
          </p:cNvPicPr>
          <p:nvPr userDrawn="1"/>
        </p:nvPicPr>
        <p:blipFill rotWithShape="1">
          <a:blip r:embed="rId3"/>
          <a:srcRect r="51610"/>
          <a:stretch/>
        </p:blipFill>
        <p:spPr>
          <a:xfrm>
            <a:off x="5511844" y="1229033"/>
            <a:ext cx="1168311" cy="1156986"/>
          </a:xfrm>
          <a:prstGeom prst="rect">
            <a:avLst/>
          </a:prstGeom>
        </p:spPr>
      </p:pic>
    </p:spTree>
    <p:extLst>
      <p:ext uri="{BB962C8B-B14F-4D97-AF65-F5344CB8AC3E}">
        <p14:creationId xmlns:p14="http://schemas.microsoft.com/office/powerpoint/2010/main" val="1635940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7" name="Picture Placeholder 10"/>
          <p:cNvSpPr>
            <a:spLocks noGrp="1"/>
          </p:cNvSpPr>
          <p:nvPr>
            <p:ph type="pic" sz="quarter" idx="10"/>
          </p:nvPr>
        </p:nvSpPr>
        <p:spPr>
          <a:xfrm>
            <a:off x="6096000" y="0"/>
            <a:ext cx="6096000" cy="6858000"/>
          </a:xfrm>
        </p:spPr>
        <p:txBody>
          <a:bodyPr>
            <a:normAutofit/>
          </a:bodyPr>
          <a:lstStyle>
            <a:lvl1pPr>
              <a:defRPr sz="2000">
                <a:latin typeface="Museo Sans 500" panose="02000000000000000000" pitchFamily="50" charset="0"/>
              </a:defRPr>
            </a:lvl1pPr>
          </a:lstStyle>
          <a:p>
            <a:endParaRPr lang="en-GB"/>
          </a:p>
        </p:txBody>
      </p:sp>
      <p:sp>
        <p:nvSpPr>
          <p:cNvPr id="8" name="Text Placeholder 27"/>
          <p:cNvSpPr>
            <a:spLocks noGrp="1"/>
          </p:cNvSpPr>
          <p:nvPr>
            <p:ph type="body" sz="quarter" idx="13" hasCustomPrompt="1"/>
          </p:nvPr>
        </p:nvSpPr>
        <p:spPr>
          <a:xfrm>
            <a:off x="452967" y="604838"/>
            <a:ext cx="5386917" cy="554037"/>
          </a:xfrm>
        </p:spPr>
        <p:txBody>
          <a:bodyPr/>
          <a:lstStyle>
            <a:lvl1pPr marL="0" indent="0">
              <a:buFontTx/>
              <a:buNone/>
              <a:defRPr>
                <a:solidFill>
                  <a:schemeClr val="accent1"/>
                </a:solidFill>
                <a:latin typeface="Museo 500" panose="02000000000000000000" pitchFamily="50"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Heading</a:t>
            </a:r>
          </a:p>
        </p:txBody>
      </p:sp>
      <p:sp>
        <p:nvSpPr>
          <p:cNvPr id="9"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500" panose="02000000000000000000" pitchFamily="50" charset="0"/>
              </a:defRPr>
            </a:lvl1pPr>
          </a:lstStyle>
          <a:p>
            <a:pPr lvl="0"/>
            <a:r>
              <a:rPr lang="en-US"/>
              <a:t>Presentation title</a:t>
            </a:r>
          </a:p>
        </p:txBody>
      </p:sp>
      <p:sp>
        <p:nvSpPr>
          <p:cNvPr id="10" name="Text Placeholder 29"/>
          <p:cNvSpPr>
            <a:spLocks noGrp="1"/>
          </p:cNvSpPr>
          <p:nvPr>
            <p:ph type="body" sz="quarter" idx="14" hasCustomPrompt="1"/>
          </p:nvPr>
        </p:nvSpPr>
        <p:spPr>
          <a:xfrm>
            <a:off x="453201" y="1401763"/>
            <a:ext cx="5386683" cy="4652962"/>
          </a:xfrm>
        </p:spPr>
        <p:txBody>
          <a:bodyPr>
            <a:noAutofit/>
          </a:bodyPr>
          <a:lstStyle>
            <a:lvl1pPr marL="0" indent="0">
              <a:buNone/>
              <a:defRPr sz="2000">
                <a:solidFill>
                  <a:schemeClr val="tx1"/>
                </a:solidFill>
                <a:latin typeface="Museo Sans 500" panose="02000000000000000000" pitchFamily="50" charset="0"/>
              </a:defRPr>
            </a:lvl1pPr>
            <a:lvl2pPr marL="457200" indent="0">
              <a:buNone/>
              <a:defRPr>
                <a:solidFill>
                  <a:schemeClr val="tx1"/>
                </a:solidFill>
                <a:latin typeface="+mn-lt"/>
              </a:defRPr>
            </a:lvl2pPr>
            <a:lvl3pPr marL="914400" indent="0">
              <a:buNone/>
              <a:defRPr>
                <a:solidFill>
                  <a:schemeClr val="tx1"/>
                </a:solidFill>
                <a:latin typeface="+mn-lt"/>
              </a:defRPr>
            </a:lvl3pPr>
            <a:lvl4pPr marL="1371600" indent="0">
              <a:buNone/>
              <a:defRPr>
                <a:solidFill>
                  <a:schemeClr val="tx1"/>
                </a:solidFill>
                <a:latin typeface="+mn-lt"/>
              </a:defRPr>
            </a:lvl4pPr>
            <a:lvl5pPr marL="1828800" indent="0">
              <a:buNone/>
              <a:defRPr>
                <a:solidFill>
                  <a:schemeClr val="tx1"/>
                </a:solidFill>
                <a:latin typeface="+mn-lt"/>
              </a:defRPr>
            </a:lvl5pPr>
          </a:lstStyle>
          <a:p>
            <a:pPr lvl="0"/>
            <a:r>
              <a:rPr lang="en-US"/>
              <a:t>Body copy</a:t>
            </a:r>
          </a:p>
        </p:txBody>
      </p:sp>
    </p:spTree>
    <p:extLst>
      <p:ext uri="{BB962C8B-B14F-4D97-AF65-F5344CB8AC3E}">
        <p14:creationId xmlns:p14="http://schemas.microsoft.com/office/powerpoint/2010/main" val="3131990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point list">
    <p:spTree>
      <p:nvGrpSpPr>
        <p:cNvPr id="1" name=""/>
        <p:cNvGrpSpPr/>
        <p:nvPr/>
      </p:nvGrpSpPr>
      <p:grpSpPr>
        <a:xfrm>
          <a:off x="0" y="0"/>
          <a:ext cx="0" cy="0"/>
          <a:chOff x="0" y="0"/>
          <a:chExt cx="0" cy="0"/>
        </a:xfrm>
      </p:grpSpPr>
      <p:sp>
        <p:nvSpPr>
          <p:cNvPr id="8" name="Text Placeholder 31"/>
          <p:cNvSpPr>
            <a:spLocks noGrp="1"/>
          </p:cNvSpPr>
          <p:nvPr>
            <p:ph type="body" sz="quarter" idx="15" hasCustomPrompt="1"/>
          </p:nvPr>
        </p:nvSpPr>
        <p:spPr>
          <a:xfrm>
            <a:off x="452967" y="6228750"/>
            <a:ext cx="5386917" cy="339725"/>
          </a:xfrm>
        </p:spPr>
        <p:txBody>
          <a:bodyPr>
            <a:noAutofit/>
          </a:bodyPr>
          <a:lstStyle>
            <a:lvl1pPr marL="0" indent="0">
              <a:buNone/>
              <a:defRPr sz="1600" baseline="0">
                <a:solidFill>
                  <a:schemeClr val="tx1"/>
                </a:solidFill>
                <a:latin typeface="Museo Sans 500" panose="02000000000000000000" pitchFamily="50" charset="0"/>
              </a:defRPr>
            </a:lvl1pPr>
          </a:lstStyle>
          <a:p>
            <a:pPr lvl="0"/>
            <a:r>
              <a:rPr lang="en-US"/>
              <a:t>Presentation title</a:t>
            </a:r>
          </a:p>
        </p:txBody>
      </p:sp>
      <p:sp>
        <p:nvSpPr>
          <p:cNvPr id="9" name="Text Placeholder 31"/>
          <p:cNvSpPr>
            <a:spLocks noGrp="1"/>
          </p:cNvSpPr>
          <p:nvPr>
            <p:ph type="body" sz="quarter" idx="16" hasCustomPrompt="1"/>
          </p:nvPr>
        </p:nvSpPr>
        <p:spPr>
          <a:xfrm>
            <a:off x="6438936" y="6228749"/>
            <a:ext cx="5386917" cy="339725"/>
          </a:xfrm>
        </p:spPr>
        <p:txBody>
          <a:bodyPr>
            <a:noAutofit/>
          </a:bodyPr>
          <a:lstStyle>
            <a:lvl1pPr marL="0" indent="0" algn="r">
              <a:buNone/>
              <a:defRPr sz="1600" baseline="0">
                <a:solidFill>
                  <a:schemeClr val="accent1"/>
                </a:solidFill>
                <a:latin typeface="Museo Sans 500" panose="02000000000000000000" pitchFamily="50" charset="0"/>
              </a:defRPr>
            </a:lvl1pPr>
          </a:lstStyle>
          <a:p>
            <a:pPr lvl="0"/>
            <a:r>
              <a:rPr lang="en-US"/>
              <a:t>crisis.org.uk</a:t>
            </a:r>
          </a:p>
        </p:txBody>
      </p:sp>
      <p:sp>
        <p:nvSpPr>
          <p:cNvPr id="10" name="Text Placeholder 12"/>
          <p:cNvSpPr>
            <a:spLocks noGrp="1"/>
          </p:cNvSpPr>
          <p:nvPr>
            <p:ph type="body" sz="quarter" idx="17" hasCustomPrompt="1"/>
          </p:nvPr>
        </p:nvSpPr>
        <p:spPr>
          <a:xfrm>
            <a:off x="452967" y="620713"/>
            <a:ext cx="11372851" cy="5257800"/>
          </a:xfrm>
        </p:spPr>
        <p:txBody>
          <a:bodyPr>
            <a:normAutofit/>
          </a:bodyPr>
          <a:lstStyle>
            <a:lvl1pPr marL="342900" indent="-342900" algn="l">
              <a:buClr>
                <a:schemeClr val="accent1"/>
              </a:buClr>
              <a:buSzPct val="120000"/>
              <a:buFont typeface="Arial" panose="020B0604020202020204" pitchFamily="34" charset="0"/>
              <a:buChar char="•"/>
              <a:defRPr sz="2000" baseline="0">
                <a:solidFill>
                  <a:schemeClr val="tx1"/>
                </a:solidFill>
                <a:latin typeface="Museo Sans 500" panose="02000000000000000000" pitchFamily="50" charset="0"/>
              </a:defRPr>
            </a:lvl1pPr>
          </a:lstStyle>
          <a:p>
            <a:pPr lvl="0"/>
            <a:r>
              <a:rPr lang="en-US"/>
              <a:t>Body copy for bullet point list.</a:t>
            </a:r>
          </a:p>
        </p:txBody>
      </p:sp>
    </p:spTree>
    <p:extLst>
      <p:ext uri="{BB962C8B-B14F-4D97-AF65-F5344CB8AC3E}">
        <p14:creationId xmlns:p14="http://schemas.microsoft.com/office/powerpoint/2010/main" val="944170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1">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a:stretch>
            <a:fillRect/>
          </a:stretch>
        </p:blipFill>
        <p:spPr>
          <a:xfrm>
            <a:off x="0" y="0"/>
            <a:ext cx="12192000" cy="6858000"/>
          </a:xfrm>
          <a:prstGeom prst="rect">
            <a:avLst/>
          </a:prstGeom>
        </p:spPr>
      </p:pic>
      <p:sp>
        <p:nvSpPr>
          <p:cNvPr id="11"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2"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7117758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2">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stretch>
            <a:fillRect/>
          </a:stretch>
        </p:blipFill>
        <p:spPr>
          <a:xfrm>
            <a:off x="0" y="0"/>
            <a:ext cx="12192000" cy="6858000"/>
          </a:xfrm>
          <a:prstGeom prst="rect">
            <a:avLst/>
          </a:prstGeom>
        </p:spPr>
      </p:pic>
      <p:sp>
        <p:nvSpPr>
          <p:cNvPr id="7"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8"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30221593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3">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stretch>
            <a:fillRect/>
          </a:stretch>
        </p:blipFill>
        <p:spPr>
          <a:xfrm>
            <a:off x="0" y="0"/>
            <a:ext cx="12192000" cy="6858000"/>
          </a:xfrm>
          <a:prstGeom prst="rect">
            <a:avLst/>
          </a:prstGeom>
        </p:spPr>
      </p:pic>
      <p:sp>
        <p:nvSpPr>
          <p:cNvPr id="6"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7"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8351637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4">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11984763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5">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0" y="0"/>
            <a:ext cx="12192000" cy="6858000"/>
          </a:xfrm>
          <a:prstGeom prst="rect">
            <a:avLst/>
          </a:prstGeom>
        </p:spPr>
      </p:pic>
      <p:sp>
        <p:nvSpPr>
          <p:cNvPr id="9" name="Title 1"/>
          <p:cNvSpPr>
            <a:spLocks noGrp="1"/>
          </p:cNvSpPr>
          <p:nvPr>
            <p:ph type="ctrTitle" hasCustomPrompt="1"/>
          </p:nvPr>
        </p:nvSpPr>
        <p:spPr>
          <a:xfrm>
            <a:off x="453201" y="2879767"/>
            <a:ext cx="11316769" cy="523747"/>
          </a:xfrm>
        </p:spPr>
        <p:txBody>
          <a:bodyPr>
            <a:noAutofit/>
          </a:bodyPr>
          <a:lstStyle>
            <a:lvl1pPr algn="ctr">
              <a:defRPr sz="5000" spc="0" baseline="0">
                <a:solidFill>
                  <a:schemeClr val="bg2"/>
                </a:solidFill>
                <a:latin typeface="Museo Sans 500" panose="02000000000000000000" pitchFamily="50" charset="0"/>
              </a:defRPr>
            </a:lvl1pPr>
          </a:lstStyle>
          <a:p>
            <a:r>
              <a:rPr lang="en-US"/>
              <a:t>New Section Title</a:t>
            </a:r>
          </a:p>
        </p:txBody>
      </p:sp>
      <p:sp>
        <p:nvSpPr>
          <p:cNvPr id="10" name="Subtitle 2"/>
          <p:cNvSpPr>
            <a:spLocks noGrp="1"/>
          </p:cNvSpPr>
          <p:nvPr>
            <p:ph type="subTitle" idx="1" hasCustomPrompt="1"/>
          </p:nvPr>
        </p:nvSpPr>
        <p:spPr>
          <a:xfrm>
            <a:off x="453203" y="3566239"/>
            <a:ext cx="11316768" cy="388977"/>
          </a:xfrm>
        </p:spPr>
        <p:txBody>
          <a:bodyPr>
            <a:noAutofit/>
          </a:bodyPr>
          <a:lstStyle>
            <a:lvl1pPr marL="0" indent="0" algn="ctr">
              <a:buNone/>
              <a:defRPr sz="2800">
                <a:solidFill>
                  <a:schemeClr val="bg2"/>
                </a:solidFill>
                <a:latin typeface="Museo Sans 500" panose="02000000000000000000" pitchFamily="50"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Subtitle if needed</a:t>
            </a:r>
          </a:p>
        </p:txBody>
      </p:sp>
    </p:spTree>
    <p:extLst>
      <p:ext uri="{BB962C8B-B14F-4D97-AF65-F5344CB8AC3E}">
        <p14:creationId xmlns:p14="http://schemas.microsoft.com/office/powerpoint/2010/main" val="41782365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F94DE0-E442-4803-ACA5-19677F414862}" type="datetimeFigureOut">
              <a:rPr lang="en-GB" smtClean="0"/>
              <a:t>08/03/2019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0D6933-5457-4248-8918-B63EB246E2EC}" type="slidenum">
              <a:rPr lang="en-GB" smtClean="0"/>
              <a:t>‹#›</a:t>
            </a:fld>
            <a:endParaRPr lang="en-GB"/>
          </a:p>
        </p:txBody>
      </p:sp>
    </p:spTree>
    <p:extLst>
      <p:ext uri="{BB962C8B-B14F-4D97-AF65-F5344CB8AC3E}">
        <p14:creationId xmlns:p14="http://schemas.microsoft.com/office/powerpoint/2010/main" val="235220725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1" r:id="rId13"/>
    <p:sldLayoutId id="2147483660" r:id="rId14"/>
    <p:sldLayoutId id="2147483662" r:id="rId15"/>
    <p:sldLayoutId id="2147483663" r:id="rId16"/>
    <p:sldLayoutId id="2147483665" r:id="rId17"/>
    <p:sldLayoutId id="2147483666" r:id="rId18"/>
  </p:sldLayoutIdLst>
  <p:txStyles>
    <p:titleStyle>
      <a:lvl1pPr algn="l" defTabSz="914400" rtl="0" eaLnBrk="1" latinLnBrk="0" hangingPunct="1">
        <a:lnSpc>
          <a:spcPct val="90000"/>
        </a:lnSpc>
        <a:spcBef>
          <a:spcPct val="0"/>
        </a:spcBef>
        <a:buNone/>
        <a:defRPr sz="4400" kern="1200">
          <a:solidFill>
            <a:schemeClr val="tx1"/>
          </a:solidFill>
          <a:latin typeface="Museo 500" panose="02000000000000000000"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D286FB8-64DD-420F-923B-F09E111D9DBE}"/>
              </a:ext>
            </a:extLst>
          </p:cNvPr>
          <p:cNvSpPr>
            <a:spLocks noGrp="1"/>
          </p:cNvSpPr>
          <p:nvPr>
            <p:ph type="ctrTitle"/>
          </p:nvPr>
        </p:nvSpPr>
        <p:spPr/>
        <p:txBody>
          <a:bodyPr/>
          <a:lstStyle/>
          <a:p>
            <a:r>
              <a:rPr lang="en-US" dirty="0">
                <a:latin typeface="Museo 500"/>
              </a:rPr>
              <a:t>Workshop facilitation guide </a:t>
            </a:r>
            <a:endParaRPr lang="en-US" dirty="0"/>
          </a:p>
        </p:txBody>
      </p:sp>
      <p:sp>
        <p:nvSpPr>
          <p:cNvPr id="4" name="Subtitle 3">
            <a:extLst>
              <a:ext uri="{FF2B5EF4-FFF2-40B4-BE49-F238E27FC236}">
                <a16:creationId xmlns:a16="http://schemas.microsoft.com/office/drawing/2014/main" id="{9E111C50-D11A-40FD-91B5-A2EC49332A20}"/>
              </a:ext>
            </a:extLst>
          </p:cNvPr>
          <p:cNvSpPr>
            <a:spLocks noGrp="1"/>
          </p:cNvSpPr>
          <p:nvPr>
            <p:ph type="subTitle" idx="1"/>
          </p:nvPr>
        </p:nvSpPr>
        <p:spPr/>
        <p:txBody>
          <a:bodyPr vert="horz" lIns="91440" tIns="45720" rIns="91440" bIns="45720" rtlCol="0" anchor="t">
            <a:noAutofit/>
          </a:bodyPr>
          <a:lstStyle/>
          <a:p>
            <a:r>
              <a:rPr lang="en-US" dirty="0">
                <a:latin typeface="Museo 500"/>
              </a:rPr>
              <a:t>Prevention &amp; Relief Toolkit</a:t>
            </a:r>
            <a:endParaRPr lang="en-US" dirty="0"/>
          </a:p>
        </p:txBody>
      </p:sp>
    </p:spTree>
    <p:extLst>
      <p:ext uri="{BB962C8B-B14F-4D97-AF65-F5344CB8AC3E}">
        <p14:creationId xmlns:p14="http://schemas.microsoft.com/office/powerpoint/2010/main" val="13535772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Interview Notes – Question 4</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cxnSp>
        <p:nvCxnSpPr>
          <p:cNvPr id="2" name="Straight Arrow Connector 1">
            <a:extLst>
              <a:ext uri="{FF2B5EF4-FFF2-40B4-BE49-F238E27FC236}">
                <a16:creationId xmlns:a16="http://schemas.microsoft.com/office/drawing/2014/main" id="{EDF5B2A2-14C6-4DC7-B4B5-BEB5FB388D3A}"/>
              </a:ext>
            </a:extLst>
          </p:cNvPr>
          <p:cNvCxnSpPr/>
          <p:nvPr/>
        </p:nvCxnSpPr>
        <p:spPr>
          <a:xfrm flipV="1">
            <a:off x="520461" y="146092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61A82A-D440-42FA-86CC-DD2F37F92CA0}"/>
              </a:ext>
            </a:extLst>
          </p:cNvPr>
          <p:cNvCxnSpPr>
            <a:cxnSpLocks/>
          </p:cNvCxnSpPr>
          <p:nvPr/>
        </p:nvCxnSpPr>
        <p:spPr>
          <a:xfrm flipV="1">
            <a:off x="520460" y="18491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9A9C2F-452A-4A14-8AAF-76E65A5C1818}"/>
              </a:ext>
            </a:extLst>
          </p:cNvPr>
          <p:cNvCxnSpPr>
            <a:cxnSpLocks/>
          </p:cNvCxnSpPr>
          <p:nvPr/>
        </p:nvCxnSpPr>
        <p:spPr>
          <a:xfrm flipV="1">
            <a:off x="520459" y="219416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E517D2-876E-4D88-AA10-995E0BEB6856}"/>
              </a:ext>
            </a:extLst>
          </p:cNvPr>
          <p:cNvCxnSpPr>
            <a:cxnSpLocks/>
          </p:cNvCxnSpPr>
          <p:nvPr/>
        </p:nvCxnSpPr>
        <p:spPr>
          <a:xfrm flipV="1">
            <a:off x="520458" y="255359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AACDC1-1BB8-4BFF-BE6D-C05B238B6DE6}"/>
              </a:ext>
            </a:extLst>
          </p:cNvPr>
          <p:cNvCxnSpPr>
            <a:cxnSpLocks/>
          </p:cNvCxnSpPr>
          <p:nvPr/>
        </p:nvCxnSpPr>
        <p:spPr>
          <a:xfrm flipV="1">
            <a:off x="520457" y="29274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84495F-B404-4E35-A5ED-FC514B6A34F5}"/>
              </a:ext>
            </a:extLst>
          </p:cNvPr>
          <p:cNvCxnSpPr>
            <a:cxnSpLocks/>
          </p:cNvCxnSpPr>
          <p:nvPr/>
        </p:nvCxnSpPr>
        <p:spPr>
          <a:xfrm flipV="1">
            <a:off x="520456" y="331559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1E4222-C97D-4090-A808-1DE90D4A7AF7}"/>
              </a:ext>
            </a:extLst>
          </p:cNvPr>
          <p:cNvCxnSpPr>
            <a:cxnSpLocks/>
          </p:cNvCxnSpPr>
          <p:nvPr/>
        </p:nvCxnSpPr>
        <p:spPr>
          <a:xfrm flipV="1">
            <a:off x="520455" y="370378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2D81C2-3B9B-4332-BEE1-A61371613CE1}"/>
              </a:ext>
            </a:extLst>
          </p:cNvPr>
          <p:cNvCxnSpPr>
            <a:cxnSpLocks/>
          </p:cNvCxnSpPr>
          <p:nvPr/>
        </p:nvCxnSpPr>
        <p:spPr>
          <a:xfrm flipV="1">
            <a:off x="520454" y="406321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92440-6973-47B0-972C-6B66CE20EE5E}"/>
              </a:ext>
            </a:extLst>
          </p:cNvPr>
          <p:cNvCxnSpPr>
            <a:cxnSpLocks/>
          </p:cNvCxnSpPr>
          <p:nvPr/>
        </p:nvCxnSpPr>
        <p:spPr>
          <a:xfrm flipV="1">
            <a:off x="520453" y="44226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2EF6F3-B7ED-4FCE-81C5-AA4A001A41A9}"/>
              </a:ext>
            </a:extLst>
          </p:cNvPr>
          <p:cNvCxnSpPr>
            <a:cxnSpLocks/>
          </p:cNvCxnSpPr>
          <p:nvPr/>
        </p:nvCxnSpPr>
        <p:spPr>
          <a:xfrm flipV="1">
            <a:off x="520452" y="47820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BF3E85-0EF3-42E1-8040-C0DA4FB6D352}"/>
              </a:ext>
            </a:extLst>
          </p:cNvPr>
          <p:cNvCxnSpPr>
            <a:cxnSpLocks/>
          </p:cNvCxnSpPr>
          <p:nvPr/>
        </p:nvCxnSpPr>
        <p:spPr>
          <a:xfrm flipV="1">
            <a:off x="520451" y="5127139"/>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6ABDA7-079B-4542-94FA-09921BB1F97B}"/>
              </a:ext>
            </a:extLst>
          </p:cNvPr>
          <p:cNvCxnSpPr>
            <a:cxnSpLocks/>
          </p:cNvCxnSpPr>
          <p:nvPr/>
        </p:nvCxnSpPr>
        <p:spPr>
          <a:xfrm flipV="1">
            <a:off x="520450" y="55009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E3498C-E0BD-4958-AC6B-959A881FADD2}"/>
              </a:ext>
            </a:extLst>
          </p:cNvPr>
          <p:cNvCxnSpPr>
            <a:cxnSpLocks/>
          </p:cNvCxnSpPr>
          <p:nvPr/>
        </p:nvCxnSpPr>
        <p:spPr>
          <a:xfrm flipV="1">
            <a:off x="520449" y="58603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90886D-B341-4545-A2EF-33586F5EE638}"/>
              </a:ext>
            </a:extLst>
          </p:cNvPr>
          <p:cNvCxnSpPr>
            <a:cxnSpLocks/>
          </p:cNvCxnSpPr>
          <p:nvPr/>
        </p:nvCxnSpPr>
        <p:spPr>
          <a:xfrm flipV="1">
            <a:off x="520448" y="621981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330655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Interview Notes – Question 5</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cxnSp>
        <p:nvCxnSpPr>
          <p:cNvPr id="2" name="Straight Arrow Connector 1">
            <a:extLst>
              <a:ext uri="{FF2B5EF4-FFF2-40B4-BE49-F238E27FC236}">
                <a16:creationId xmlns:a16="http://schemas.microsoft.com/office/drawing/2014/main" id="{EDF5B2A2-14C6-4DC7-B4B5-BEB5FB388D3A}"/>
              </a:ext>
            </a:extLst>
          </p:cNvPr>
          <p:cNvCxnSpPr/>
          <p:nvPr/>
        </p:nvCxnSpPr>
        <p:spPr>
          <a:xfrm flipV="1">
            <a:off x="520461" y="146092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61A82A-D440-42FA-86CC-DD2F37F92CA0}"/>
              </a:ext>
            </a:extLst>
          </p:cNvPr>
          <p:cNvCxnSpPr>
            <a:cxnSpLocks/>
          </p:cNvCxnSpPr>
          <p:nvPr/>
        </p:nvCxnSpPr>
        <p:spPr>
          <a:xfrm flipV="1">
            <a:off x="520460" y="18491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9A9C2F-452A-4A14-8AAF-76E65A5C1818}"/>
              </a:ext>
            </a:extLst>
          </p:cNvPr>
          <p:cNvCxnSpPr>
            <a:cxnSpLocks/>
          </p:cNvCxnSpPr>
          <p:nvPr/>
        </p:nvCxnSpPr>
        <p:spPr>
          <a:xfrm flipV="1">
            <a:off x="520459" y="219416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E517D2-876E-4D88-AA10-995E0BEB6856}"/>
              </a:ext>
            </a:extLst>
          </p:cNvPr>
          <p:cNvCxnSpPr>
            <a:cxnSpLocks/>
          </p:cNvCxnSpPr>
          <p:nvPr/>
        </p:nvCxnSpPr>
        <p:spPr>
          <a:xfrm flipV="1">
            <a:off x="520458" y="255359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AACDC1-1BB8-4BFF-BE6D-C05B238B6DE6}"/>
              </a:ext>
            </a:extLst>
          </p:cNvPr>
          <p:cNvCxnSpPr>
            <a:cxnSpLocks/>
          </p:cNvCxnSpPr>
          <p:nvPr/>
        </p:nvCxnSpPr>
        <p:spPr>
          <a:xfrm flipV="1">
            <a:off x="520457" y="29274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84495F-B404-4E35-A5ED-FC514B6A34F5}"/>
              </a:ext>
            </a:extLst>
          </p:cNvPr>
          <p:cNvCxnSpPr>
            <a:cxnSpLocks/>
          </p:cNvCxnSpPr>
          <p:nvPr/>
        </p:nvCxnSpPr>
        <p:spPr>
          <a:xfrm flipV="1">
            <a:off x="520456" y="331559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1E4222-C97D-4090-A808-1DE90D4A7AF7}"/>
              </a:ext>
            </a:extLst>
          </p:cNvPr>
          <p:cNvCxnSpPr>
            <a:cxnSpLocks/>
          </p:cNvCxnSpPr>
          <p:nvPr/>
        </p:nvCxnSpPr>
        <p:spPr>
          <a:xfrm flipV="1">
            <a:off x="520455" y="370378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2D81C2-3B9B-4332-BEE1-A61371613CE1}"/>
              </a:ext>
            </a:extLst>
          </p:cNvPr>
          <p:cNvCxnSpPr>
            <a:cxnSpLocks/>
          </p:cNvCxnSpPr>
          <p:nvPr/>
        </p:nvCxnSpPr>
        <p:spPr>
          <a:xfrm flipV="1">
            <a:off x="520454" y="406321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92440-6973-47B0-972C-6B66CE20EE5E}"/>
              </a:ext>
            </a:extLst>
          </p:cNvPr>
          <p:cNvCxnSpPr>
            <a:cxnSpLocks/>
          </p:cNvCxnSpPr>
          <p:nvPr/>
        </p:nvCxnSpPr>
        <p:spPr>
          <a:xfrm flipV="1">
            <a:off x="520453" y="44226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2EF6F3-B7ED-4FCE-81C5-AA4A001A41A9}"/>
              </a:ext>
            </a:extLst>
          </p:cNvPr>
          <p:cNvCxnSpPr>
            <a:cxnSpLocks/>
          </p:cNvCxnSpPr>
          <p:nvPr/>
        </p:nvCxnSpPr>
        <p:spPr>
          <a:xfrm flipV="1">
            <a:off x="520452" y="47820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BF3E85-0EF3-42E1-8040-C0DA4FB6D352}"/>
              </a:ext>
            </a:extLst>
          </p:cNvPr>
          <p:cNvCxnSpPr>
            <a:cxnSpLocks/>
          </p:cNvCxnSpPr>
          <p:nvPr/>
        </p:nvCxnSpPr>
        <p:spPr>
          <a:xfrm flipV="1">
            <a:off x="520451" y="5127139"/>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6ABDA7-079B-4542-94FA-09921BB1F97B}"/>
              </a:ext>
            </a:extLst>
          </p:cNvPr>
          <p:cNvCxnSpPr>
            <a:cxnSpLocks/>
          </p:cNvCxnSpPr>
          <p:nvPr/>
        </p:nvCxnSpPr>
        <p:spPr>
          <a:xfrm flipV="1">
            <a:off x="520450" y="55009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E3498C-E0BD-4958-AC6B-959A881FADD2}"/>
              </a:ext>
            </a:extLst>
          </p:cNvPr>
          <p:cNvCxnSpPr>
            <a:cxnSpLocks/>
          </p:cNvCxnSpPr>
          <p:nvPr/>
        </p:nvCxnSpPr>
        <p:spPr>
          <a:xfrm flipV="1">
            <a:off x="520449" y="58603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90886D-B341-4545-A2EF-33586F5EE638}"/>
              </a:ext>
            </a:extLst>
          </p:cNvPr>
          <p:cNvCxnSpPr>
            <a:cxnSpLocks/>
          </p:cNvCxnSpPr>
          <p:nvPr/>
        </p:nvCxnSpPr>
        <p:spPr>
          <a:xfrm flipV="1">
            <a:off x="520448" y="621981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51626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Interview Notes – Question 6</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cxnSp>
        <p:nvCxnSpPr>
          <p:cNvPr id="2" name="Straight Arrow Connector 1">
            <a:extLst>
              <a:ext uri="{FF2B5EF4-FFF2-40B4-BE49-F238E27FC236}">
                <a16:creationId xmlns:a16="http://schemas.microsoft.com/office/drawing/2014/main" id="{EDF5B2A2-14C6-4DC7-B4B5-BEB5FB388D3A}"/>
              </a:ext>
            </a:extLst>
          </p:cNvPr>
          <p:cNvCxnSpPr/>
          <p:nvPr/>
        </p:nvCxnSpPr>
        <p:spPr>
          <a:xfrm flipV="1">
            <a:off x="520461" y="146092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61A82A-D440-42FA-86CC-DD2F37F92CA0}"/>
              </a:ext>
            </a:extLst>
          </p:cNvPr>
          <p:cNvCxnSpPr>
            <a:cxnSpLocks/>
          </p:cNvCxnSpPr>
          <p:nvPr/>
        </p:nvCxnSpPr>
        <p:spPr>
          <a:xfrm flipV="1">
            <a:off x="520460" y="18491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9A9C2F-452A-4A14-8AAF-76E65A5C1818}"/>
              </a:ext>
            </a:extLst>
          </p:cNvPr>
          <p:cNvCxnSpPr>
            <a:cxnSpLocks/>
          </p:cNvCxnSpPr>
          <p:nvPr/>
        </p:nvCxnSpPr>
        <p:spPr>
          <a:xfrm flipV="1">
            <a:off x="520459" y="219416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E517D2-876E-4D88-AA10-995E0BEB6856}"/>
              </a:ext>
            </a:extLst>
          </p:cNvPr>
          <p:cNvCxnSpPr>
            <a:cxnSpLocks/>
          </p:cNvCxnSpPr>
          <p:nvPr/>
        </p:nvCxnSpPr>
        <p:spPr>
          <a:xfrm flipV="1">
            <a:off x="520458" y="255359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AACDC1-1BB8-4BFF-BE6D-C05B238B6DE6}"/>
              </a:ext>
            </a:extLst>
          </p:cNvPr>
          <p:cNvCxnSpPr>
            <a:cxnSpLocks/>
          </p:cNvCxnSpPr>
          <p:nvPr/>
        </p:nvCxnSpPr>
        <p:spPr>
          <a:xfrm flipV="1">
            <a:off x="520457" y="29274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84495F-B404-4E35-A5ED-FC514B6A34F5}"/>
              </a:ext>
            </a:extLst>
          </p:cNvPr>
          <p:cNvCxnSpPr>
            <a:cxnSpLocks/>
          </p:cNvCxnSpPr>
          <p:nvPr/>
        </p:nvCxnSpPr>
        <p:spPr>
          <a:xfrm flipV="1">
            <a:off x="520456" y="331559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1E4222-C97D-4090-A808-1DE90D4A7AF7}"/>
              </a:ext>
            </a:extLst>
          </p:cNvPr>
          <p:cNvCxnSpPr>
            <a:cxnSpLocks/>
          </p:cNvCxnSpPr>
          <p:nvPr/>
        </p:nvCxnSpPr>
        <p:spPr>
          <a:xfrm flipV="1">
            <a:off x="520455" y="370378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2D81C2-3B9B-4332-BEE1-A61371613CE1}"/>
              </a:ext>
            </a:extLst>
          </p:cNvPr>
          <p:cNvCxnSpPr>
            <a:cxnSpLocks/>
          </p:cNvCxnSpPr>
          <p:nvPr/>
        </p:nvCxnSpPr>
        <p:spPr>
          <a:xfrm flipV="1">
            <a:off x="520454" y="406321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92440-6973-47B0-972C-6B66CE20EE5E}"/>
              </a:ext>
            </a:extLst>
          </p:cNvPr>
          <p:cNvCxnSpPr>
            <a:cxnSpLocks/>
          </p:cNvCxnSpPr>
          <p:nvPr/>
        </p:nvCxnSpPr>
        <p:spPr>
          <a:xfrm flipV="1">
            <a:off x="520453" y="44226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2EF6F3-B7ED-4FCE-81C5-AA4A001A41A9}"/>
              </a:ext>
            </a:extLst>
          </p:cNvPr>
          <p:cNvCxnSpPr>
            <a:cxnSpLocks/>
          </p:cNvCxnSpPr>
          <p:nvPr/>
        </p:nvCxnSpPr>
        <p:spPr>
          <a:xfrm flipV="1">
            <a:off x="520452" y="47820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BF3E85-0EF3-42E1-8040-C0DA4FB6D352}"/>
              </a:ext>
            </a:extLst>
          </p:cNvPr>
          <p:cNvCxnSpPr>
            <a:cxnSpLocks/>
          </p:cNvCxnSpPr>
          <p:nvPr/>
        </p:nvCxnSpPr>
        <p:spPr>
          <a:xfrm flipV="1">
            <a:off x="520451" y="5127139"/>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6ABDA7-079B-4542-94FA-09921BB1F97B}"/>
              </a:ext>
            </a:extLst>
          </p:cNvPr>
          <p:cNvCxnSpPr>
            <a:cxnSpLocks/>
          </p:cNvCxnSpPr>
          <p:nvPr/>
        </p:nvCxnSpPr>
        <p:spPr>
          <a:xfrm flipV="1">
            <a:off x="520450" y="55009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E3498C-E0BD-4958-AC6B-959A881FADD2}"/>
              </a:ext>
            </a:extLst>
          </p:cNvPr>
          <p:cNvCxnSpPr>
            <a:cxnSpLocks/>
          </p:cNvCxnSpPr>
          <p:nvPr/>
        </p:nvCxnSpPr>
        <p:spPr>
          <a:xfrm flipV="1">
            <a:off x="520449" y="58603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90886D-B341-4545-A2EF-33586F5EE638}"/>
              </a:ext>
            </a:extLst>
          </p:cNvPr>
          <p:cNvCxnSpPr>
            <a:cxnSpLocks/>
          </p:cNvCxnSpPr>
          <p:nvPr/>
        </p:nvCxnSpPr>
        <p:spPr>
          <a:xfrm flipV="1">
            <a:off x="520448" y="621981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500767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5A9DB7-CDED-484C-97C2-17C8240F8763}"/>
              </a:ext>
            </a:extLst>
          </p:cNvPr>
          <p:cNvSpPr>
            <a:spLocks noGrp="1"/>
          </p:cNvSpPr>
          <p:nvPr>
            <p:ph type="ctrTitle"/>
          </p:nvPr>
        </p:nvSpPr>
        <p:spPr/>
        <p:txBody>
          <a:bodyPr/>
          <a:lstStyle/>
          <a:p>
            <a:r>
              <a:rPr lang="en-US" dirty="0">
                <a:latin typeface="Museo Sans 500"/>
              </a:rPr>
              <a:t>Journey Mapping</a:t>
            </a:r>
            <a:endParaRPr lang="en-US" dirty="0"/>
          </a:p>
        </p:txBody>
      </p:sp>
      <p:sp>
        <p:nvSpPr>
          <p:cNvPr id="3" name="Text Placeholder 2">
            <a:extLst>
              <a:ext uri="{FF2B5EF4-FFF2-40B4-BE49-F238E27FC236}">
                <a16:creationId xmlns:a16="http://schemas.microsoft.com/office/drawing/2014/main" id="{E46A6375-48F4-4538-AA36-3A4A87880FD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403197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Journey Mapping Approach</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sp>
        <p:nvSpPr>
          <p:cNvPr id="2" name="Google Shape;102;p20">
            <a:extLst>
              <a:ext uri="{FF2B5EF4-FFF2-40B4-BE49-F238E27FC236}">
                <a16:creationId xmlns:a16="http://schemas.microsoft.com/office/drawing/2014/main" id="{357A7B1F-96E8-49CB-9B5E-4B08816B2DE4}"/>
              </a:ext>
            </a:extLst>
          </p:cNvPr>
          <p:cNvSpPr txBox="1">
            <a:spLocks/>
          </p:cNvSpPr>
          <p:nvPr/>
        </p:nvSpPr>
        <p:spPr>
          <a:xfrm>
            <a:off x="532042" y="1353959"/>
            <a:ext cx="11646169" cy="4121989"/>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Museo Sans 500"/>
              </a:rPr>
              <a:t>Journey maps help </a:t>
            </a:r>
            <a:r>
              <a:rPr lang="en-US" sz="2400" dirty="0" err="1">
                <a:latin typeface="Museo Sans 500"/>
              </a:rPr>
              <a:t>visualise</a:t>
            </a:r>
            <a:r>
              <a:rPr lang="en-US" sz="2400" dirty="0">
                <a:latin typeface="Museo Sans 500"/>
              </a:rPr>
              <a:t> the steps a 'user' (e.g. service user, officer) goes through and </a:t>
            </a:r>
            <a:r>
              <a:rPr lang="en-US" sz="2400" dirty="0" err="1">
                <a:latin typeface="Museo Sans 500"/>
              </a:rPr>
              <a:t>empathise</a:t>
            </a:r>
            <a:r>
              <a:rPr lang="en-US" sz="2400" dirty="0">
                <a:latin typeface="Museo Sans 500"/>
              </a:rPr>
              <a:t> with their current experience</a:t>
            </a:r>
            <a:endParaRPr lang="en-US" dirty="0"/>
          </a:p>
          <a:p>
            <a:pPr marL="0" indent="0">
              <a:lnSpc>
                <a:spcPct val="100000"/>
              </a:lnSpc>
              <a:buNone/>
            </a:pPr>
            <a:r>
              <a:rPr lang="en-US" sz="2400" dirty="0">
                <a:latin typeface="Museo Sans 500"/>
              </a:rPr>
              <a:t>They help us identify pain points or opportunities for improvement in the current journey</a:t>
            </a:r>
            <a:endParaRPr lang="en-US"/>
          </a:p>
          <a:p>
            <a:pPr marL="0" indent="0">
              <a:lnSpc>
                <a:spcPct val="100000"/>
              </a:lnSpc>
              <a:buNone/>
            </a:pPr>
            <a:r>
              <a:rPr lang="en-US" sz="2400" dirty="0">
                <a:latin typeface="Museo Sans 500"/>
              </a:rPr>
              <a:t>At a minimum they usually cover the stages in the journey, what the user's goals are, their emotional state (based on current experience) and any 'pain points'</a:t>
            </a:r>
            <a:endParaRPr lang="en-US" sz="2400" dirty="0"/>
          </a:p>
          <a:p>
            <a:pPr marL="0" indent="0">
              <a:lnSpc>
                <a:spcPct val="100000"/>
              </a:lnSpc>
              <a:buNone/>
            </a:pPr>
            <a:r>
              <a:rPr lang="en-US" sz="2400" dirty="0">
                <a:latin typeface="Museo Sans 500"/>
              </a:rPr>
              <a:t>They can sometimes include the actions users take and logistics e.g. technology or tools used</a:t>
            </a:r>
            <a:endParaRPr lang="en-US" sz="2400" dirty="0"/>
          </a:p>
          <a:p>
            <a:pPr marL="0" indent="0">
              <a:lnSpc>
                <a:spcPct val="100000"/>
              </a:lnSpc>
              <a:buNone/>
            </a:pPr>
            <a:r>
              <a:rPr lang="en-US" sz="2400" dirty="0">
                <a:latin typeface="Museo Sans 500"/>
              </a:rPr>
              <a:t>We can set up a template for officers to complete a journey map of the assessment &amp; PHP process from their perspective. They could do this in 2s or 3s (perhaps those with the same role)</a:t>
            </a: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10267489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11324765" cy="554037"/>
          </a:xfrm>
        </p:spPr>
        <p:txBody>
          <a:bodyPr vert="horz" lIns="91440" tIns="45720" rIns="91440" bIns="45720" rtlCol="0" anchor="t">
            <a:normAutofit/>
          </a:bodyPr>
          <a:lstStyle/>
          <a:p>
            <a:r>
              <a:rPr lang="en-GB" b="1" dirty="0">
                <a:latin typeface="Museo 500"/>
              </a:rPr>
              <a:t>Suggested set up (need paper, pens, post-its etc.)</a:t>
            </a:r>
            <a:endParaRPr lang="en-GB" b="1"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sp>
        <p:nvSpPr>
          <p:cNvPr id="2" name="Rectangle 1">
            <a:extLst>
              <a:ext uri="{FF2B5EF4-FFF2-40B4-BE49-F238E27FC236}">
                <a16:creationId xmlns:a16="http://schemas.microsoft.com/office/drawing/2014/main" id="{7F0CA31F-E56C-40E2-9E7C-EFB4579C6EE9}"/>
              </a:ext>
            </a:extLst>
          </p:cNvPr>
          <p:cNvSpPr/>
          <p:nvPr/>
        </p:nvSpPr>
        <p:spPr>
          <a:xfrm>
            <a:off x="2073215" y="1512498"/>
            <a:ext cx="2610928"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Arranging and preparing for assessment</a:t>
            </a:r>
            <a:endParaRPr lang="en-US" sz="1000" dirty="0">
              <a:solidFill>
                <a:srgbClr val="151516"/>
              </a:solidFill>
            </a:endParaRPr>
          </a:p>
        </p:txBody>
      </p:sp>
      <p:sp>
        <p:nvSpPr>
          <p:cNvPr id="8" name="Rectangle 7">
            <a:extLst>
              <a:ext uri="{FF2B5EF4-FFF2-40B4-BE49-F238E27FC236}">
                <a16:creationId xmlns:a16="http://schemas.microsoft.com/office/drawing/2014/main" id="{E52B1FCD-B87B-49BB-8FD1-AB3A66272BBC}"/>
              </a:ext>
            </a:extLst>
          </p:cNvPr>
          <p:cNvSpPr/>
          <p:nvPr/>
        </p:nvSpPr>
        <p:spPr>
          <a:xfrm>
            <a:off x="5193101" y="1512497"/>
            <a:ext cx="2610928"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During assessment</a:t>
            </a:r>
          </a:p>
        </p:txBody>
      </p:sp>
      <p:sp>
        <p:nvSpPr>
          <p:cNvPr id="9" name="Rectangle 8">
            <a:extLst>
              <a:ext uri="{FF2B5EF4-FFF2-40B4-BE49-F238E27FC236}">
                <a16:creationId xmlns:a16="http://schemas.microsoft.com/office/drawing/2014/main" id="{1C920200-E08F-4F87-97EF-3555C313302A}"/>
              </a:ext>
            </a:extLst>
          </p:cNvPr>
          <p:cNvSpPr/>
          <p:nvPr/>
        </p:nvSpPr>
        <p:spPr>
          <a:xfrm>
            <a:off x="8327365" y="1512496"/>
            <a:ext cx="2610928"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Issuing assessment outcome and PHP</a:t>
            </a:r>
            <a:endParaRPr lang="en-US" dirty="0"/>
          </a:p>
        </p:txBody>
      </p:sp>
      <p:sp>
        <p:nvSpPr>
          <p:cNvPr id="11" name="Rectangle 10">
            <a:extLst>
              <a:ext uri="{FF2B5EF4-FFF2-40B4-BE49-F238E27FC236}">
                <a16:creationId xmlns:a16="http://schemas.microsoft.com/office/drawing/2014/main" id="{948810D0-91D8-48F2-99AA-66F20590A83C}"/>
              </a:ext>
            </a:extLst>
          </p:cNvPr>
          <p:cNvSpPr/>
          <p:nvPr/>
        </p:nvSpPr>
        <p:spPr>
          <a:xfrm>
            <a:off x="276045" y="2389516"/>
            <a:ext cx="1604513"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GOALS</a:t>
            </a:r>
            <a:endParaRPr lang="en-US" dirty="0"/>
          </a:p>
        </p:txBody>
      </p:sp>
      <p:sp>
        <p:nvSpPr>
          <p:cNvPr id="13" name="Rectangle 12">
            <a:extLst>
              <a:ext uri="{FF2B5EF4-FFF2-40B4-BE49-F238E27FC236}">
                <a16:creationId xmlns:a16="http://schemas.microsoft.com/office/drawing/2014/main" id="{316F8986-FA22-46D7-BBD2-38FD4A575F02}"/>
              </a:ext>
            </a:extLst>
          </p:cNvPr>
          <p:cNvSpPr/>
          <p:nvPr/>
        </p:nvSpPr>
        <p:spPr>
          <a:xfrm>
            <a:off x="276044" y="3050874"/>
            <a:ext cx="1604513"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ACTIONS</a:t>
            </a:r>
            <a:endParaRPr lang="en-US" dirty="0"/>
          </a:p>
        </p:txBody>
      </p:sp>
      <p:sp>
        <p:nvSpPr>
          <p:cNvPr id="15" name="Rectangle 14">
            <a:extLst>
              <a:ext uri="{FF2B5EF4-FFF2-40B4-BE49-F238E27FC236}">
                <a16:creationId xmlns:a16="http://schemas.microsoft.com/office/drawing/2014/main" id="{D9851C60-4353-4092-8783-799D541DCB15}"/>
              </a:ext>
            </a:extLst>
          </p:cNvPr>
          <p:cNvSpPr/>
          <p:nvPr/>
        </p:nvSpPr>
        <p:spPr>
          <a:xfrm>
            <a:off x="276043" y="3712232"/>
            <a:ext cx="1604513"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EMOTIONS</a:t>
            </a:r>
            <a:endParaRPr lang="en-US" dirty="0"/>
          </a:p>
        </p:txBody>
      </p:sp>
      <p:sp>
        <p:nvSpPr>
          <p:cNvPr id="16" name="Rectangle 15">
            <a:extLst>
              <a:ext uri="{FF2B5EF4-FFF2-40B4-BE49-F238E27FC236}">
                <a16:creationId xmlns:a16="http://schemas.microsoft.com/office/drawing/2014/main" id="{BA6E1D32-0DB6-4B78-A445-BF75C65295AC}"/>
              </a:ext>
            </a:extLst>
          </p:cNvPr>
          <p:cNvSpPr/>
          <p:nvPr/>
        </p:nvSpPr>
        <p:spPr>
          <a:xfrm>
            <a:off x="276042" y="4359213"/>
            <a:ext cx="1604513"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PAIN POINTS</a:t>
            </a:r>
            <a:endParaRPr lang="en-US" dirty="0"/>
          </a:p>
        </p:txBody>
      </p:sp>
      <p:sp>
        <p:nvSpPr>
          <p:cNvPr id="17" name="Rectangle 16">
            <a:extLst>
              <a:ext uri="{FF2B5EF4-FFF2-40B4-BE49-F238E27FC236}">
                <a16:creationId xmlns:a16="http://schemas.microsoft.com/office/drawing/2014/main" id="{69C5B480-2A51-47E3-B674-F3A8396AEEBD}"/>
              </a:ext>
            </a:extLst>
          </p:cNvPr>
          <p:cNvSpPr/>
          <p:nvPr/>
        </p:nvSpPr>
        <p:spPr>
          <a:xfrm>
            <a:off x="276041" y="5006193"/>
            <a:ext cx="1604513" cy="526211"/>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b="1" dirty="0">
                <a:solidFill>
                  <a:srgbClr val="151516"/>
                </a:solidFill>
              </a:rPr>
              <a:t>TOOLS &amp; SYSTEMS</a:t>
            </a:r>
          </a:p>
        </p:txBody>
      </p:sp>
      <p:sp>
        <p:nvSpPr>
          <p:cNvPr id="18" name="Rectangle 17">
            <a:extLst>
              <a:ext uri="{FF2B5EF4-FFF2-40B4-BE49-F238E27FC236}">
                <a16:creationId xmlns:a16="http://schemas.microsoft.com/office/drawing/2014/main" id="{39AD32CA-9885-4CB6-9913-F66A8531E56A}"/>
              </a:ext>
            </a:extLst>
          </p:cNvPr>
          <p:cNvSpPr/>
          <p:nvPr/>
        </p:nvSpPr>
        <p:spPr>
          <a:xfrm>
            <a:off x="2073214" y="2389515"/>
            <a:ext cx="8865079" cy="3142890"/>
          </a:xfrm>
          <a:prstGeom prst="rect">
            <a:avLst/>
          </a:prstGeom>
          <a:solidFill>
            <a:schemeClr val="bg1"/>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b="1" dirty="0">
              <a:solidFill>
                <a:srgbClr val="151516"/>
              </a:solidFill>
            </a:endParaRPr>
          </a:p>
        </p:txBody>
      </p:sp>
      <p:sp>
        <p:nvSpPr>
          <p:cNvPr id="3" name="Rectangle: Folded Corner 2">
            <a:extLst>
              <a:ext uri="{FF2B5EF4-FFF2-40B4-BE49-F238E27FC236}">
                <a16:creationId xmlns:a16="http://schemas.microsoft.com/office/drawing/2014/main" id="{FBE4BBD2-9CD5-47CE-883C-EC3CCCAD0559}"/>
              </a:ext>
            </a:extLst>
          </p:cNvPr>
          <p:cNvSpPr/>
          <p:nvPr/>
        </p:nvSpPr>
        <p:spPr>
          <a:xfrm>
            <a:off x="2188234" y="2482970"/>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Folded Corner 18">
            <a:extLst>
              <a:ext uri="{FF2B5EF4-FFF2-40B4-BE49-F238E27FC236}">
                <a16:creationId xmlns:a16="http://schemas.microsoft.com/office/drawing/2014/main" id="{F83B07FF-14CB-4C87-9BFE-712A86182113}"/>
              </a:ext>
            </a:extLst>
          </p:cNvPr>
          <p:cNvSpPr/>
          <p:nvPr/>
        </p:nvSpPr>
        <p:spPr>
          <a:xfrm>
            <a:off x="2547667" y="2482969"/>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Folded Corner 19">
            <a:extLst>
              <a:ext uri="{FF2B5EF4-FFF2-40B4-BE49-F238E27FC236}">
                <a16:creationId xmlns:a16="http://schemas.microsoft.com/office/drawing/2014/main" id="{EB9707A4-8A21-4961-94E5-01FB05816540}"/>
              </a:ext>
            </a:extLst>
          </p:cNvPr>
          <p:cNvSpPr/>
          <p:nvPr/>
        </p:nvSpPr>
        <p:spPr>
          <a:xfrm>
            <a:off x="2935855" y="2497346"/>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Folded Corner 20">
            <a:extLst>
              <a:ext uri="{FF2B5EF4-FFF2-40B4-BE49-F238E27FC236}">
                <a16:creationId xmlns:a16="http://schemas.microsoft.com/office/drawing/2014/main" id="{2F8E48F3-5DD7-4D63-95A3-B4D8175F6EEE}"/>
              </a:ext>
            </a:extLst>
          </p:cNvPr>
          <p:cNvSpPr/>
          <p:nvPr/>
        </p:nvSpPr>
        <p:spPr>
          <a:xfrm>
            <a:off x="2188232" y="3101195"/>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Folded Corner 21">
            <a:extLst>
              <a:ext uri="{FF2B5EF4-FFF2-40B4-BE49-F238E27FC236}">
                <a16:creationId xmlns:a16="http://schemas.microsoft.com/office/drawing/2014/main" id="{8D748171-574F-4FA7-B455-801E1F77667B}"/>
              </a:ext>
            </a:extLst>
          </p:cNvPr>
          <p:cNvSpPr/>
          <p:nvPr/>
        </p:nvSpPr>
        <p:spPr>
          <a:xfrm>
            <a:off x="2590798" y="3101195"/>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Folded Corner 22">
            <a:extLst>
              <a:ext uri="{FF2B5EF4-FFF2-40B4-BE49-F238E27FC236}">
                <a16:creationId xmlns:a16="http://schemas.microsoft.com/office/drawing/2014/main" id="{E8382B48-B20D-4DAC-B14D-8B8D0B5F6C73}"/>
              </a:ext>
            </a:extLst>
          </p:cNvPr>
          <p:cNvSpPr/>
          <p:nvPr/>
        </p:nvSpPr>
        <p:spPr>
          <a:xfrm>
            <a:off x="2188232" y="3805685"/>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Folded Corner 23">
            <a:extLst>
              <a:ext uri="{FF2B5EF4-FFF2-40B4-BE49-F238E27FC236}">
                <a16:creationId xmlns:a16="http://schemas.microsoft.com/office/drawing/2014/main" id="{B58D7A0E-468C-4D31-AF62-372CDEDA1708}"/>
              </a:ext>
            </a:extLst>
          </p:cNvPr>
          <p:cNvSpPr/>
          <p:nvPr/>
        </p:nvSpPr>
        <p:spPr>
          <a:xfrm>
            <a:off x="2188231" y="4452666"/>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Folded Corner 24">
            <a:extLst>
              <a:ext uri="{FF2B5EF4-FFF2-40B4-BE49-F238E27FC236}">
                <a16:creationId xmlns:a16="http://schemas.microsoft.com/office/drawing/2014/main" id="{D713A358-F3D6-4235-97B9-9E824377EE47}"/>
              </a:ext>
            </a:extLst>
          </p:cNvPr>
          <p:cNvSpPr/>
          <p:nvPr/>
        </p:nvSpPr>
        <p:spPr>
          <a:xfrm>
            <a:off x="2590796" y="3805684"/>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Folded Corner 25">
            <a:extLst>
              <a:ext uri="{FF2B5EF4-FFF2-40B4-BE49-F238E27FC236}">
                <a16:creationId xmlns:a16="http://schemas.microsoft.com/office/drawing/2014/main" id="{ACCA4A44-B7A8-4918-B448-5EA6D63853DB}"/>
              </a:ext>
            </a:extLst>
          </p:cNvPr>
          <p:cNvSpPr/>
          <p:nvPr/>
        </p:nvSpPr>
        <p:spPr>
          <a:xfrm>
            <a:off x="2590796" y="4452665"/>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Folded Corner 26">
            <a:extLst>
              <a:ext uri="{FF2B5EF4-FFF2-40B4-BE49-F238E27FC236}">
                <a16:creationId xmlns:a16="http://schemas.microsoft.com/office/drawing/2014/main" id="{D2E61A0E-3C52-4D01-A688-A0D80B1D9CC0}"/>
              </a:ext>
            </a:extLst>
          </p:cNvPr>
          <p:cNvSpPr/>
          <p:nvPr/>
        </p:nvSpPr>
        <p:spPr>
          <a:xfrm>
            <a:off x="2993361" y="4452664"/>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Folded Corner 27">
            <a:extLst>
              <a:ext uri="{FF2B5EF4-FFF2-40B4-BE49-F238E27FC236}">
                <a16:creationId xmlns:a16="http://schemas.microsoft.com/office/drawing/2014/main" id="{A27AAE11-59D1-4E41-A6C2-292F13536E8F}"/>
              </a:ext>
            </a:extLst>
          </p:cNvPr>
          <p:cNvSpPr/>
          <p:nvPr/>
        </p:nvSpPr>
        <p:spPr>
          <a:xfrm>
            <a:off x="2633927" y="5056513"/>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Folded Corner 28">
            <a:extLst>
              <a:ext uri="{FF2B5EF4-FFF2-40B4-BE49-F238E27FC236}">
                <a16:creationId xmlns:a16="http://schemas.microsoft.com/office/drawing/2014/main" id="{EEDDDB9E-41B9-495D-B4FD-38727B3049A0}"/>
              </a:ext>
            </a:extLst>
          </p:cNvPr>
          <p:cNvSpPr/>
          <p:nvPr/>
        </p:nvSpPr>
        <p:spPr>
          <a:xfrm>
            <a:off x="2188228" y="5056512"/>
            <a:ext cx="296174" cy="353684"/>
          </a:xfrm>
          <a:prstGeom prst="foldedCorner">
            <a:avLst/>
          </a:prstGeom>
          <a:solidFill>
            <a:srgbClr val="FFFF0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Folded Corner 29">
            <a:extLst>
              <a:ext uri="{FF2B5EF4-FFF2-40B4-BE49-F238E27FC236}">
                <a16:creationId xmlns:a16="http://schemas.microsoft.com/office/drawing/2014/main" id="{19B256D4-1C4E-456A-9355-B34F6DAE2C63}"/>
              </a:ext>
            </a:extLst>
          </p:cNvPr>
          <p:cNvSpPr/>
          <p:nvPr/>
        </p:nvSpPr>
        <p:spPr>
          <a:xfrm>
            <a:off x="5681932" y="2497347"/>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Folded Corner 30">
            <a:extLst>
              <a:ext uri="{FF2B5EF4-FFF2-40B4-BE49-F238E27FC236}">
                <a16:creationId xmlns:a16="http://schemas.microsoft.com/office/drawing/2014/main" id="{166E243C-A0B8-4E0F-BDB4-9F53947D05CE}"/>
              </a:ext>
            </a:extLst>
          </p:cNvPr>
          <p:cNvSpPr/>
          <p:nvPr/>
        </p:nvSpPr>
        <p:spPr>
          <a:xfrm>
            <a:off x="6041365" y="2497346"/>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Folded Corner 31">
            <a:extLst>
              <a:ext uri="{FF2B5EF4-FFF2-40B4-BE49-F238E27FC236}">
                <a16:creationId xmlns:a16="http://schemas.microsoft.com/office/drawing/2014/main" id="{853111CC-78AC-4A1D-A5F7-B79F6E296B5E}"/>
              </a:ext>
            </a:extLst>
          </p:cNvPr>
          <p:cNvSpPr/>
          <p:nvPr/>
        </p:nvSpPr>
        <p:spPr>
          <a:xfrm>
            <a:off x="6429553" y="2511723"/>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Folded Corner 32">
            <a:extLst>
              <a:ext uri="{FF2B5EF4-FFF2-40B4-BE49-F238E27FC236}">
                <a16:creationId xmlns:a16="http://schemas.microsoft.com/office/drawing/2014/main" id="{18977959-5462-4FC6-9D08-D5EEAD65E43D}"/>
              </a:ext>
            </a:extLst>
          </p:cNvPr>
          <p:cNvSpPr/>
          <p:nvPr/>
        </p:nvSpPr>
        <p:spPr>
          <a:xfrm>
            <a:off x="5681929" y="3115572"/>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Folded Corner 33">
            <a:extLst>
              <a:ext uri="{FF2B5EF4-FFF2-40B4-BE49-F238E27FC236}">
                <a16:creationId xmlns:a16="http://schemas.microsoft.com/office/drawing/2014/main" id="{CBC691C7-60CB-47D0-8C67-A44C1628BB0D}"/>
              </a:ext>
            </a:extLst>
          </p:cNvPr>
          <p:cNvSpPr/>
          <p:nvPr/>
        </p:nvSpPr>
        <p:spPr>
          <a:xfrm>
            <a:off x="6084496" y="3115572"/>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Folded Corner 34">
            <a:extLst>
              <a:ext uri="{FF2B5EF4-FFF2-40B4-BE49-F238E27FC236}">
                <a16:creationId xmlns:a16="http://schemas.microsoft.com/office/drawing/2014/main" id="{BA239C0D-8E20-49A3-9ACE-C371841B6AFC}"/>
              </a:ext>
            </a:extLst>
          </p:cNvPr>
          <p:cNvSpPr/>
          <p:nvPr/>
        </p:nvSpPr>
        <p:spPr>
          <a:xfrm>
            <a:off x="5681929" y="3820062"/>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Folded Corner 35">
            <a:extLst>
              <a:ext uri="{FF2B5EF4-FFF2-40B4-BE49-F238E27FC236}">
                <a16:creationId xmlns:a16="http://schemas.microsoft.com/office/drawing/2014/main" id="{77DFDB35-AE3B-4A19-9251-E9CF02F696BB}"/>
              </a:ext>
            </a:extLst>
          </p:cNvPr>
          <p:cNvSpPr/>
          <p:nvPr/>
        </p:nvSpPr>
        <p:spPr>
          <a:xfrm>
            <a:off x="5681928" y="4467043"/>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Folded Corner 36">
            <a:extLst>
              <a:ext uri="{FF2B5EF4-FFF2-40B4-BE49-F238E27FC236}">
                <a16:creationId xmlns:a16="http://schemas.microsoft.com/office/drawing/2014/main" id="{D294AB87-4477-4F7F-9BE5-149DC674DE28}"/>
              </a:ext>
            </a:extLst>
          </p:cNvPr>
          <p:cNvSpPr/>
          <p:nvPr/>
        </p:nvSpPr>
        <p:spPr>
          <a:xfrm>
            <a:off x="6084494" y="3820061"/>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Folded Corner 37">
            <a:extLst>
              <a:ext uri="{FF2B5EF4-FFF2-40B4-BE49-F238E27FC236}">
                <a16:creationId xmlns:a16="http://schemas.microsoft.com/office/drawing/2014/main" id="{0AEEE1A0-732A-4EBC-A179-3A96AE40E4E1}"/>
              </a:ext>
            </a:extLst>
          </p:cNvPr>
          <p:cNvSpPr/>
          <p:nvPr/>
        </p:nvSpPr>
        <p:spPr>
          <a:xfrm>
            <a:off x="6084494" y="4467042"/>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Folded Corner 38">
            <a:extLst>
              <a:ext uri="{FF2B5EF4-FFF2-40B4-BE49-F238E27FC236}">
                <a16:creationId xmlns:a16="http://schemas.microsoft.com/office/drawing/2014/main" id="{A381F98F-FC6D-4CDC-8162-E25A253E6109}"/>
              </a:ext>
            </a:extLst>
          </p:cNvPr>
          <p:cNvSpPr/>
          <p:nvPr/>
        </p:nvSpPr>
        <p:spPr>
          <a:xfrm>
            <a:off x="6487059" y="4467041"/>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Folded Corner 39">
            <a:extLst>
              <a:ext uri="{FF2B5EF4-FFF2-40B4-BE49-F238E27FC236}">
                <a16:creationId xmlns:a16="http://schemas.microsoft.com/office/drawing/2014/main" id="{2A5084CE-9CD3-4E62-BF04-F66AB1AC83B2}"/>
              </a:ext>
            </a:extLst>
          </p:cNvPr>
          <p:cNvSpPr/>
          <p:nvPr/>
        </p:nvSpPr>
        <p:spPr>
          <a:xfrm>
            <a:off x="6127625" y="5070890"/>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Folded Corner 40">
            <a:extLst>
              <a:ext uri="{FF2B5EF4-FFF2-40B4-BE49-F238E27FC236}">
                <a16:creationId xmlns:a16="http://schemas.microsoft.com/office/drawing/2014/main" id="{47BE67E0-0A06-461F-9B8D-C8530589D5DA}"/>
              </a:ext>
            </a:extLst>
          </p:cNvPr>
          <p:cNvSpPr/>
          <p:nvPr/>
        </p:nvSpPr>
        <p:spPr>
          <a:xfrm>
            <a:off x="5681925" y="5070889"/>
            <a:ext cx="296174" cy="353684"/>
          </a:xfrm>
          <a:prstGeom prst="foldedCorner">
            <a:avLst/>
          </a:prstGeom>
          <a:solidFill>
            <a:schemeClr val="accent2"/>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Folded Corner 41">
            <a:extLst>
              <a:ext uri="{FF2B5EF4-FFF2-40B4-BE49-F238E27FC236}">
                <a16:creationId xmlns:a16="http://schemas.microsoft.com/office/drawing/2014/main" id="{2FA5D518-BD76-4250-966A-3AC4693BE76E}"/>
              </a:ext>
            </a:extLst>
          </p:cNvPr>
          <p:cNvSpPr/>
          <p:nvPr/>
        </p:nvSpPr>
        <p:spPr>
          <a:xfrm>
            <a:off x="9132498" y="2497347"/>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Folded Corner 42">
            <a:extLst>
              <a:ext uri="{FF2B5EF4-FFF2-40B4-BE49-F238E27FC236}">
                <a16:creationId xmlns:a16="http://schemas.microsoft.com/office/drawing/2014/main" id="{6591488E-352F-45B4-92B4-02FAA094996E}"/>
              </a:ext>
            </a:extLst>
          </p:cNvPr>
          <p:cNvSpPr/>
          <p:nvPr/>
        </p:nvSpPr>
        <p:spPr>
          <a:xfrm>
            <a:off x="9491931" y="2497346"/>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Folded Corner 43">
            <a:extLst>
              <a:ext uri="{FF2B5EF4-FFF2-40B4-BE49-F238E27FC236}">
                <a16:creationId xmlns:a16="http://schemas.microsoft.com/office/drawing/2014/main" id="{E1178809-2333-49A5-B224-E0B243AF2165}"/>
              </a:ext>
            </a:extLst>
          </p:cNvPr>
          <p:cNvSpPr/>
          <p:nvPr/>
        </p:nvSpPr>
        <p:spPr>
          <a:xfrm>
            <a:off x="9880119" y="2511723"/>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Folded Corner 44">
            <a:extLst>
              <a:ext uri="{FF2B5EF4-FFF2-40B4-BE49-F238E27FC236}">
                <a16:creationId xmlns:a16="http://schemas.microsoft.com/office/drawing/2014/main" id="{7484AD0B-6678-46F4-A5D7-327A41479B68}"/>
              </a:ext>
            </a:extLst>
          </p:cNvPr>
          <p:cNvSpPr/>
          <p:nvPr/>
        </p:nvSpPr>
        <p:spPr>
          <a:xfrm>
            <a:off x="9132495" y="3115572"/>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Folded Corner 45">
            <a:extLst>
              <a:ext uri="{FF2B5EF4-FFF2-40B4-BE49-F238E27FC236}">
                <a16:creationId xmlns:a16="http://schemas.microsoft.com/office/drawing/2014/main" id="{1D55C5FB-798E-45CA-8C3A-2E117043A1D8}"/>
              </a:ext>
            </a:extLst>
          </p:cNvPr>
          <p:cNvSpPr/>
          <p:nvPr/>
        </p:nvSpPr>
        <p:spPr>
          <a:xfrm>
            <a:off x="9535062" y="3115572"/>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Folded Corner 46">
            <a:extLst>
              <a:ext uri="{FF2B5EF4-FFF2-40B4-BE49-F238E27FC236}">
                <a16:creationId xmlns:a16="http://schemas.microsoft.com/office/drawing/2014/main" id="{14204177-FDF6-4564-AE0E-3A067AE38863}"/>
              </a:ext>
            </a:extLst>
          </p:cNvPr>
          <p:cNvSpPr/>
          <p:nvPr/>
        </p:nvSpPr>
        <p:spPr>
          <a:xfrm>
            <a:off x="9132495" y="3820062"/>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Folded Corner 47">
            <a:extLst>
              <a:ext uri="{FF2B5EF4-FFF2-40B4-BE49-F238E27FC236}">
                <a16:creationId xmlns:a16="http://schemas.microsoft.com/office/drawing/2014/main" id="{B7822B78-9BF2-466B-BEE6-C8CC837D3B2E}"/>
              </a:ext>
            </a:extLst>
          </p:cNvPr>
          <p:cNvSpPr/>
          <p:nvPr/>
        </p:nvSpPr>
        <p:spPr>
          <a:xfrm>
            <a:off x="9132494" y="4467043"/>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Folded Corner 48">
            <a:extLst>
              <a:ext uri="{FF2B5EF4-FFF2-40B4-BE49-F238E27FC236}">
                <a16:creationId xmlns:a16="http://schemas.microsoft.com/office/drawing/2014/main" id="{C479CD02-7E3D-4D84-84D1-9698A25A7BFC}"/>
              </a:ext>
            </a:extLst>
          </p:cNvPr>
          <p:cNvSpPr/>
          <p:nvPr/>
        </p:nvSpPr>
        <p:spPr>
          <a:xfrm>
            <a:off x="9535060" y="3820061"/>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Folded Corner 49">
            <a:extLst>
              <a:ext uri="{FF2B5EF4-FFF2-40B4-BE49-F238E27FC236}">
                <a16:creationId xmlns:a16="http://schemas.microsoft.com/office/drawing/2014/main" id="{5B525449-9E9B-4F21-9AB3-528157964FE1}"/>
              </a:ext>
            </a:extLst>
          </p:cNvPr>
          <p:cNvSpPr/>
          <p:nvPr/>
        </p:nvSpPr>
        <p:spPr>
          <a:xfrm>
            <a:off x="9535060" y="4467042"/>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Folded Corner 50">
            <a:extLst>
              <a:ext uri="{FF2B5EF4-FFF2-40B4-BE49-F238E27FC236}">
                <a16:creationId xmlns:a16="http://schemas.microsoft.com/office/drawing/2014/main" id="{DF2AC918-B12E-4B15-A53E-462B00450E4F}"/>
              </a:ext>
            </a:extLst>
          </p:cNvPr>
          <p:cNvSpPr/>
          <p:nvPr/>
        </p:nvSpPr>
        <p:spPr>
          <a:xfrm>
            <a:off x="9937625" y="4467041"/>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Folded Corner 51">
            <a:extLst>
              <a:ext uri="{FF2B5EF4-FFF2-40B4-BE49-F238E27FC236}">
                <a16:creationId xmlns:a16="http://schemas.microsoft.com/office/drawing/2014/main" id="{81A65BB9-5B06-4C72-82FB-28113E315A62}"/>
              </a:ext>
            </a:extLst>
          </p:cNvPr>
          <p:cNvSpPr/>
          <p:nvPr/>
        </p:nvSpPr>
        <p:spPr>
          <a:xfrm>
            <a:off x="9578191" y="5070890"/>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Folded Corner 52">
            <a:extLst>
              <a:ext uri="{FF2B5EF4-FFF2-40B4-BE49-F238E27FC236}">
                <a16:creationId xmlns:a16="http://schemas.microsoft.com/office/drawing/2014/main" id="{26BA5106-4C6B-43D0-BA91-3A678BEC6426}"/>
              </a:ext>
            </a:extLst>
          </p:cNvPr>
          <p:cNvSpPr/>
          <p:nvPr/>
        </p:nvSpPr>
        <p:spPr>
          <a:xfrm>
            <a:off x="9132491" y="5070889"/>
            <a:ext cx="296174" cy="353684"/>
          </a:xfrm>
          <a:prstGeom prst="foldedCorner">
            <a:avLst/>
          </a:prstGeom>
          <a:solidFill>
            <a:srgbClr val="00B0F0"/>
          </a:solidFill>
          <a:ln>
            <a:solidFill>
              <a:schemeClr val="accent6">
                <a:lumMod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90283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Examples</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pic>
        <p:nvPicPr>
          <p:cNvPr id="5" name="Picture 5">
            <a:extLst>
              <a:ext uri="{FF2B5EF4-FFF2-40B4-BE49-F238E27FC236}">
                <a16:creationId xmlns:a16="http://schemas.microsoft.com/office/drawing/2014/main" id="{4B568366-11B2-4A1C-9021-5E463A900FE9}"/>
              </a:ext>
            </a:extLst>
          </p:cNvPr>
          <p:cNvPicPr>
            <a:picLocks noChangeAspect="1"/>
          </p:cNvPicPr>
          <p:nvPr/>
        </p:nvPicPr>
        <p:blipFill>
          <a:blip r:embed="rId2"/>
          <a:stretch>
            <a:fillRect/>
          </a:stretch>
        </p:blipFill>
        <p:spPr>
          <a:xfrm>
            <a:off x="4767532" y="1792"/>
            <a:ext cx="7401464" cy="3921435"/>
          </a:xfrm>
          <a:prstGeom prst="rect">
            <a:avLst/>
          </a:prstGeom>
        </p:spPr>
      </p:pic>
      <p:pic>
        <p:nvPicPr>
          <p:cNvPr id="8" name="Picture 8">
            <a:extLst>
              <a:ext uri="{FF2B5EF4-FFF2-40B4-BE49-F238E27FC236}">
                <a16:creationId xmlns:a16="http://schemas.microsoft.com/office/drawing/2014/main" id="{BAA491FA-A548-463D-BCAB-7CF4EB43D8F3}"/>
              </a:ext>
            </a:extLst>
          </p:cNvPr>
          <p:cNvPicPr>
            <a:picLocks noChangeAspect="1"/>
          </p:cNvPicPr>
          <p:nvPr/>
        </p:nvPicPr>
        <p:blipFill>
          <a:blip r:embed="rId3"/>
          <a:stretch>
            <a:fillRect/>
          </a:stretch>
        </p:blipFill>
        <p:spPr>
          <a:xfrm>
            <a:off x="-5751" y="2346220"/>
            <a:ext cx="4698520" cy="3517032"/>
          </a:xfrm>
          <a:prstGeom prst="rect">
            <a:avLst/>
          </a:prstGeom>
        </p:spPr>
      </p:pic>
    </p:spTree>
    <p:extLst>
      <p:ext uri="{BB962C8B-B14F-4D97-AF65-F5344CB8AC3E}">
        <p14:creationId xmlns:p14="http://schemas.microsoft.com/office/powerpoint/2010/main" val="19490924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Remember!</a:t>
            </a:r>
            <a:endParaRPr lang="en-GB" b="1"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sp>
        <p:nvSpPr>
          <p:cNvPr id="2" name="Google Shape;102;p20">
            <a:extLst>
              <a:ext uri="{FF2B5EF4-FFF2-40B4-BE49-F238E27FC236}">
                <a16:creationId xmlns:a16="http://schemas.microsoft.com/office/drawing/2014/main" id="{357A7B1F-96E8-49CB-9B5E-4B08816B2DE4}"/>
              </a:ext>
            </a:extLst>
          </p:cNvPr>
          <p:cNvSpPr txBox="1">
            <a:spLocks/>
          </p:cNvSpPr>
          <p:nvPr/>
        </p:nvSpPr>
        <p:spPr>
          <a:xfrm>
            <a:off x="172608" y="1900299"/>
            <a:ext cx="11660546" cy="1332782"/>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buNone/>
            </a:pPr>
            <a:r>
              <a:rPr lang="en-US" sz="4000" dirty="0">
                <a:latin typeface="Museo Sans 500"/>
              </a:rPr>
              <a:t>Take photos of the journey maps to write up after. It is much easier if people use proper permanent markers (e.g. sharpies) rather than biros so you can read the post-it notes from the photos</a:t>
            </a:r>
            <a:endParaRPr lang="en-US" sz="4000" dirty="0"/>
          </a:p>
          <a:p>
            <a:pPr marL="0" indent="0" algn="ctr">
              <a:lnSpc>
                <a:spcPct val="100000"/>
              </a:lnSpc>
              <a:buNone/>
            </a:pPr>
            <a:endParaRPr lang="en-US" sz="4000" dirty="0"/>
          </a:p>
        </p:txBody>
      </p:sp>
    </p:spTree>
    <p:extLst>
      <p:ext uri="{BB962C8B-B14F-4D97-AF65-F5344CB8AC3E}">
        <p14:creationId xmlns:p14="http://schemas.microsoft.com/office/powerpoint/2010/main" val="4603909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14604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Rough plan for 90 mins – feel free to adapt</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graphicFrame>
        <p:nvGraphicFramePr>
          <p:cNvPr id="3" name="Table 2">
            <a:extLst>
              <a:ext uri="{FF2B5EF4-FFF2-40B4-BE49-F238E27FC236}">
                <a16:creationId xmlns:a16="http://schemas.microsoft.com/office/drawing/2014/main" id="{38AA7E10-7F2F-437F-BBF2-48D402BC946A}"/>
              </a:ext>
            </a:extLst>
          </p:cNvPr>
          <p:cNvGraphicFramePr>
            <a:graphicFrameLocks noGrp="1"/>
          </p:cNvGraphicFramePr>
          <p:nvPr>
            <p:extLst>
              <p:ext uri="{D42A27DB-BD31-4B8C-83A1-F6EECF244321}">
                <p14:modId xmlns:p14="http://schemas.microsoft.com/office/powerpoint/2010/main" val="3631374226"/>
              </p:ext>
            </p:extLst>
          </p:nvPr>
        </p:nvGraphicFramePr>
        <p:xfrm>
          <a:off x="575094" y="1362974"/>
          <a:ext cx="11035087" cy="4606328"/>
        </p:xfrm>
        <a:graphic>
          <a:graphicData uri="http://schemas.openxmlformats.org/drawingml/2006/table">
            <a:tbl>
              <a:tblPr firstRow="1" bandRow="1">
                <a:tableStyleId>{5C22544A-7EE6-4342-B048-85BDC9FD1C3A}</a:tableStyleId>
              </a:tblPr>
              <a:tblGrid>
                <a:gridCol w="1648045">
                  <a:extLst>
                    <a:ext uri="{9D8B030D-6E8A-4147-A177-3AD203B41FA5}">
                      <a16:colId xmlns:a16="http://schemas.microsoft.com/office/drawing/2014/main" val="3326354927"/>
                    </a:ext>
                  </a:extLst>
                </a:gridCol>
                <a:gridCol w="1825255">
                  <a:extLst>
                    <a:ext uri="{9D8B030D-6E8A-4147-A177-3AD203B41FA5}">
                      <a16:colId xmlns:a16="http://schemas.microsoft.com/office/drawing/2014/main" val="1355574066"/>
                    </a:ext>
                  </a:extLst>
                </a:gridCol>
                <a:gridCol w="3147751">
                  <a:extLst>
                    <a:ext uri="{9D8B030D-6E8A-4147-A177-3AD203B41FA5}">
                      <a16:colId xmlns:a16="http://schemas.microsoft.com/office/drawing/2014/main" val="3663704123"/>
                    </a:ext>
                  </a:extLst>
                </a:gridCol>
                <a:gridCol w="2207018">
                  <a:extLst>
                    <a:ext uri="{9D8B030D-6E8A-4147-A177-3AD203B41FA5}">
                      <a16:colId xmlns:a16="http://schemas.microsoft.com/office/drawing/2014/main" val="1826876987"/>
                    </a:ext>
                  </a:extLst>
                </a:gridCol>
                <a:gridCol w="2207018">
                  <a:extLst>
                    <a:ext uri="{9D8B030D-6E8A-4147-A177-3AD203B41FA5}">
                      <a16:colId xmlns:a16="http://schemas.microsoft.com/office/drawing/2014/main" val="444167239"/>
                    </a:ext>
                  </a:extLst>
                </a:gridCol>
              </a:tblGrid>
              <a:tr h="291537">
                <a:tc>
                  <a:txBody>
                    <a:bodyPr/>
                    <a:lstStyle/>
                    <a:p>
                      <a:r>
                        <a:rPr lang="en-US" sz="1600" dirty="0"/>
                        <a:t>Timing</a:t>
                      </a:r>
                    </a:p>
                  </a:txBody>
                  <a:tcPr anchor="ctr"/>
                </a:tc>
                <a:tc>
                  <a:txBody>
                    <a:bodyPr/>
                    <a:lstStyle/>
                    <a:p>
                      <a:r>
                        <a:rPr lang="en-US" sz="1600" dirty="0"/>
                        <a:t>Exercise</a:t>
                      </a:r>
                    </a:p>
                  </a:txBody>
                  <a:tcPr anchor="ctr"/>
                </a:tc>
                <a:tc>
                  <a:txBody>
                    <a:bodyPr/>
                    <a:lstStyle/>
                    <a:p>
                      <a:r>
                        <a:rPr lang="en-US" sz="1600" dirty="0"/>
                        <a:t>Intent</a:t>
                      </a:r>
                    </a:p>
                  </a:txBody>
                  <a:tcPr anchor="ctr"/>
                </a:tc>
                <a:tc>
                  <a:txBody>
                    <a:bodyPr/>
                    <a:lstStyle/>
                    <a:p>
                      <a:r>
                        <a:rPr lang="en-US" sz="1600" dirty="0"/>
                        <a:t>Inputs</a:t>
                      </a:r>
                    </a:p>
                  </a:txBody>
                  <a:tcPr anchor="ctr"/>
                </a:tc>
                <a:tc>
                  <a:txBody>
                    <a:bodyPr/>
                    <a:lstStyle/>
                    <a:p>
                      <a:r>
                        <a:rPr lang="en-US" sz="1600" dirty="0"/>
                        <a:t>Outputs</a:t>
                      </a:r>
                    </a:p>
                  </a:txBody>
                  <a:tcPr anchor="ctr"/>
                </a:tc>
                <a:extLst>
                  <a:ext uri="{0D108BD9-81ED-4DB2-BD59-A6C34878D82A}">
                    <a16:rowId xmlns:a16="http://schemas.microsoft.com/office/drawing/2014/main" val="207026680"/>
                  </a:ext>
                </a:extLst>
              </a:tr>
              <a:tr h="947497">
                <a:tc>
                  <a:txBody>
                    <a:bodyPr/>
                    <a:lstStyle/>
                    <a:p>
                      <a:r>
                        <a:rPr lang="en-US" sz="1600" dirty="0"/>
                        <a:t>5 mins</a:t>
                      </a:r>
                    </a:p>
                  </a:txBody>
                  <a:tcPr anchor="ctr"/>
                </a:tc>
                <a:tc>
                  <a:txBody>
                    <a:bodyPr/>
                    <a:lstStyle/>
                    <a:p>
                      <a:r>
                        <a:rPr lang="en-US" sz="1600" dirty="0"/>
                        <a:t>Introductions &amp; purpose of workshop</a:t>
                      </a:r>
                    </a:p>
                  </a:txBody>
                  <a:tcPr anchor="ctr"/>
                </a:tc>
                <a:tc>
                  <a:txBody>
                    <a:bodyPr/>
                    <a:lstStyle/>
                    <a:p>
                      <a:r>
                        <a:rPr lang="en-US" sz="1600" dirty="0"/>
                        <a:t>Introduce the work, purpose of the workshop, value of their input etc.</a:t>
                      </a:r>
                    </a:p>
                  </a:txBody>
                  <a:tcPr anchor="ctr"/>
                </a:tc>
                <a:tc>
                  <a:txBody>
                    <a:bodyPr/>
                    <a:lstStyle/>
                    <a:p>
                      <a:r>
                        <a:rPr lang="en-US" sz="1600" dirty="0"/>
                        <a:t> - Challenge brief</a:t>
                      </a:r>
                    </a:p>
                  </a:txBody>
                  <a:tcPr anchor="ctr"/>
                </a:tc>
                <a:tc>
                  <a:txBody>
                    <a:bodyPr/>
                    <a:lstStyle/>
                    <a:p>
                      <a:endParaRPr lang="en-US" sz="1600" dirty="0"/>
                    </a:p>
                  </a:txBody>
                  <a:tcPr anchor="ctr"/>
                </a:tc>
                <a:extLst>
                  <a:ext uri="{0D108BD9-81ED-4DB2-BD59-A6C34878D82A}">
                    <a16:rowId xmlns:a16="http://schemas.microsoft.com/office/drawing/2014/main" val="4264032582"/>
                  </a:ext>
                </a:extLst>
              </a:tr>
              <a:tr h="1166152">
                <a:tc>
                  <a:txBody>
                    <a:bodyPr/>
                    <a:lstStyle/>
                    <a:p>
                      <a:r>
                        <a:rPr lang="en-US" sz="1600" dirty="0"/>
                        <a:t>40 mins</a:t>
                      </a:r>
                    </a:p>
                  </a:txBody>
                  <a:tcPr anchor="ctr"/>
                </a:tc>
                <a:tc>
                  <a:txBody>
                    <a:bodyPr/>
                    <a:lstStyle/>
                    <a:p>
                      <a:r>
                        <a:rPr lang="en-US" sz="1600" dirty="0"/>
                        <a:t>Group interview/ discussion</a:t>
                      </a:r>
                    </a:p>
                  </a:txBody>
                  <a:tcPr anchor="ctr"/>
                </a:tc>
                <a:tc>
                  <a:txBody>
                    <a:bodyPr/>
                    <a:lstStyle/>
                    <a:p>
                      <a:r>
                        <a:rPr lang="en-US" sz="1600" dirty="0"/>
                        <a:t>In-depth conversations to understand and </a:t>
                      </a:r>
                      <a:r>
                        <a:rPr lang="en-US" sz="1600" dirty="0" err="1"/>
                        <a:t>empathise</a:t>
                      </a:r>
                      <a:r>
                        <a:rPr lang="en-US" sz="1600" dirty="0"/>
                        <a:t> with officers</a:t>
                      </a:r>
                    </a:p>
                  </a:txBody>
                  <a:tcPr anchor="ctr"/>
                </a:tc>
                <a:tc>
                  <a:txBody>
                    <a:bodyPr/>
                    <a:lstStyle/>
                    <a:p>
                      <a:r>
                        <a:rPr lang="en-US" sz="1600" dirty="0"/>
                        <a:t>- Discussion guide</a:t>
                      </a:r>
                      <a:endParaRPr lang="en-US" dirty="0"/>
                    </a:p>
                    <a:p>
                      <a:pPr lvl="0">
                        <a:buNone/>
                      </a:pPr>
                      <a:r>
                        <a:rPr lang="en-US" sz="1600" dirty="0"/>
                        <a:t>- Template to capture notes</a:t>
                      </a:r>
                    </a:p>
                  </a:txBody>
                  <a:tcPr anchor="ctr"/>
                </a:tc>
                <a:tc>
                  <a:txBody>
                    <a:bodyPr/>
                    <a:lstStyle/>
                    <a:p>
                      <a:r>
                        <a:rPr lang="en-US" sz="1600" dirty="0"/>
                        <a:t>- Interview notes</a:t>
                      </a:r>
                      <a:endParaRPr lang="en-US" dirty="0"/>
                    </a:p>
                    <a:p>
                      <a:pPr lvl="0">
                        <a:buNone/>
                      </a:pPr>
                      <a:r>
                        <a:rPr lang="en-US" sz="1600" dirty="0"/>
                        <a:t>- Direct quotes</a:t>
                      </a:r>
                    </a:p>
                  </a:txBody>
                  <a:tcPr anchor="ctr"/>
                </a:tc>
                <a:extLst>
                  <a:ext uri="{0D108BD9-81ED-4DB2-BD59-A6C34878D82A}">
                    <a16:rowId xmlns:a16="http://schemas.microsoft.com/office/drawing/2014/main" val="1786576560"/>
                  </a:ext>
                </a:extLst>
              </a:tr>
              <a:tr h="1822119">
                <a:tc>
                  <a:txBody>
                    <a:bodyPr/>
                    <a:lstStyle/>
                    <a:p>
                      <a:r>
                        <a:rPr lang="en-US" sz="1600" dirty="0"/>
                        <a:t>40 mins</a:t>
                      </a:r>
                    </a:p>
                  </a:txBody>
                  <a:tcPr anchor="ctr"/>
                </a:tc>
                <a:tc>
                  <a:txBody>
                    <a:bodyPr/>
                    <a:lstStyle/>
                    <a:p>
                      <a:r>
                        <a:rPr lang="en-US" sz="1600" dirty="0"/>
                        <a:t>Journey mapping</a:t>
                      </a:r>
                    </a:p>
                  </a:txBody>
                  <a:tcPr anchor="ctr"/>
                </a:tc>
                <a:tc>
                  <a:txBody>
                    <a:bodyPr/>
                    <a:lstStyle/>
                    <a:p>
                      <a:r>
                        <a:rPr lang="en-US" sz="1600" dirty="0"/>
                        <a:t>Build common understanding of consistencies/ differences between officers and identify pain points/ opportunities in the current process</a:t>
                      </a:r>
                    </a:p>
                  </a:txBody>
                  <a:tcPr anchor="ctr"/>
                </a:tc>
                <a:tc>
                  <a:txBody>
                    <a:bodyPr/>
                    <a:lstStyle/>
                    <a:p>
                      <a:r>
                        <a:rPr lang="en-US" sz="1600" dirty="0"/>
                        <a:t> - Props for journey mapping</a:t>
                      </a:r>
                    </a:p>
                  </a:txBody>
                  <a:tcPr anchor="ctr"/>
                </a:tc>
                <a:tc>
                  <a:txBody>
                    <a:bodyPr/>
                    <a:lstStyle/>
                    <a:p>
                      <a:r>
                        <a:rPr lang="en-US" sz="1600" dirty="0"/>
                        <a:t> - Journey maps</a:t>
                      </a:r>
                    </a:p>
                  </a:txBody>
                  <a:tcPr anchor="ctr"/>
                </a:tc>
                <a:extLst>
                  <a:ext uri="{0D108BD9-81ED-4DB2-BD59-A6C34878D82A}">
                    <a16:rowId xmlns:a16="http://schemas.microsoft.com/office/drawing/2014/main" val="1721673541"/>
                  </a:ext>
                </a:extLst>
              </a:tr>
              <a:tr h="291537">
                <a:tc>
                  <a:txBody>
                    <a:bodyPr/>
                    <a:lstStyle/>
                    <a:p>
                      <a:r>
                        <a:rPr lang="en-US" sz="1600" dirty="0"/>
                        <a:t>5 mins</a:t>
                      </a:r>
                    </a:p>
                  </a:txBody>
                  <a:tcPr anchor="ctr"/>
                </a:tc>
                <a:tc>
                  <a:txBody>
                    <a:bodyPr/>
                    <a:lstStyle/>
                    <a:p>
                      <a:r>
                        <a:rPr lang="en-US" sz="1600" dirty="0"/>
                        <a:t>Wrap up</a:t>
                      </a:r>
                    </a:p>
                  </a:txBody>
                  <a:tcPr anchor="ctr"/>
                </a:tc>
                <a:tc>
                  <a:txBody>
                    <a:bodyPr/>
                    <a:lstStyle/>
                    <a:p>
                      <a:r>
                        <a:rPr lang="en-US" sz="1600" dirty="0" err="1"/>
                        <a:t>Summarise</a:t>
                      </a:r>
                      <a:r>
                        <a:rPr lang="en-US" sz="1600" dirty="0"/>
                        <a:t> next steps</a:t>
                      </a:r>
                    </a:p>
                  </a:txBody>
                  <a:tcPr anchor="ctr"/>
                </a:tc>
                <a:tc>
                  <a:txBody>
                    <a:bodyPr/>
                    <a:lstStyle/>
                    <a:p>
                      <a:endParaRPr lang="en-US" sz="1600" dirty="0"/>
                    </a:p>
                  </a:txBody>
                  <a:tcPr anchor="ctr"/>
                </a:tc>
                <a:tc>
                  <a:txBody>
                    <a:bodyPr/>
                    <a:lstStyle/>
                    <a:p>
                      <a:endParaRPr lang="en-US" sz="1600" dirty="0"/>
                    </a:p>
                  </a:txBody>
                  <a:tcPr anchor="ctr"/>
                </a:tc>
                <a:extLst>
                  <a:ext uri="{0D108BD9-81ED-4DB2-BD59-A6C34878D82A}">
                    <a16:rowId xmlns:a16="http://schemas.microsoft.com/office/drawing/2014/main" val="66471445"/>
                  </a:ext>
                </a:extLst>
              </a:tr>
            </a:tbl>
          </a:graphicData>
        </a:graphic>
      </p:graphicFrame>
    </p:spTree>
    <p:extLst>
      <p:ext uri="{BB962C8B-B14F-4D97-AF65-F5344CB8AC3E}">
        <p14:creationId xmlns:p14="http://schemas.microsoft.com/office/powerpoint/2010/main" val="358134613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Purpose of workshops</a:t>
            </a:r>
            <a:endParaRPr lang="en-GB" b="1"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sp>
        <p:nvSpPr>
          <p:cNvPr id="2" name="Google Shape;102;p20">
            <a:extLst>
              <a:ext uri="{FF2B5EF4-FFF2-40B4-BE49-F238E27FC236}">
                <a16:creationId xmlns:a16="http://schemas.microsoft.com/office/drawing/2014/main" id="{4EBACC1A-5865-4AF1-ABF2-AD3D4D95DFE9}"/>
              </a:ext>
            </a:extLst>
          </p:cNvPr>
          <p:cNvSpPr txBox="1">
            <a:spLocks/>
          </p:cNvSpPr>
          <p:nvPr/>
        </p:nvSpPr>
        <p:spPr>
          <a:xfrm>
            <a:off x="532042" y="1353959"/>
            <a:ext cx="11646169" cy="4121989"/>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Museo Sans 500"/>
              </a:rPr>
              <a:t>Give officers first opportunity to input into process</a:t>
            </a:r>
            <a:endParaRPr lang="en-US" dirty="0"/>
          </a:p>
          <a:p>
            <a:pPr marL="0" indent="0">
              <a:lnSpc>
                <a:spcPct val="100000"/>
              </a:lnSpc>
              <a:buNone/>
            </a:pPr>
            <a:r>
              <a:rPr lang="en-US" sz="2400" dirty="0">
                <a:latin typeface="Museo Sans 500"/>
              </a:rPr>
              <a:t>Confirm challenges around consistency and quality of </a:t>
            </a:r>
            <a:r>
              <a:rPr lang="en-US" sz="2400" dirty="0" err="1">
                <a:latin typeface="Museo Sans 500"/>
              </a:rPr>
              <a:t>personalised</a:t>
            </a:r>
            <a:r>
              <a:rPr lang="en-US" sz="2400" dirty="0">
                <a:latin typeface="Museo Sans 500"/>
              </a:rPr>
              <a:t> plans</a:t>
            </a:r>
            <a:endParaRPr lang="en-US" sz="2400" dirty="0"/>
          </a:p>
          <a:p>
            <a:pPr marL="0" indent="0">
              <a:lnSpc>
                <a:spcPct val="100000"/>
              </a:lnSpc>
              <a:buNone/>
            </a:pPr>
            <a:r>
              <a:rPr lang="en-US" sz="2400" dirty="0">
                <a:latin typeface="Museo Sans 500"/>
              </a:rPr>
              <a:t>Understand how officers do things at the moment</a:t>
            </a:r>
          </a:p>
          <a:p>
            <a:pPr marL="0" indent="0">
              <a:lnSpc>
                <a:spcPct val="100000"/>
              </a:lnSpc>
              <a:buNone/>
            </a:pPr>
            <a:r>
              <a:rPr lang="en-US" sz="2400" dirty="0">
                <a:latin typeface="Museo Sans 500"/>
              </a:rPr>
              <a:t>Start capturing requirements and what officers need from a toolkit</a:t>
            </a:r>
            <a:endParaRPr lang="en-US" sz="2400" dirty="0"/>
          </a:p>
          <a:p>
            <a:pPr marL="0" indent="0">
              <a:lnSpc>
                <a:spcPct val="100000"/>
              </a:lnSpc>
              <a:buNone/>
            </a:pPr>
            <a:endParaRPr lang="en-US" sz="2400" dirty="0"/>
          </a:p>
        </p:txBody>
      </p:sp>
    </p:spTree>
    <p:extLst>
      <p:ext uri="{BB962C8B-B14F-4D97-AF65-F5344CB8AC3E}">
        <p14:creationId xmlns:p14="http://schemas.microsoft.com/office/powerpoint/2010/main" val="6448001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945A9DB7-CDED-484C-97C2-17C8240F8763}"/>
              </a:ext>
            </a:extLst>
          </p:cNvPr>
          <p:cNvSpPr>
            <a:spLocks noGrp="1"/>
          </p:cNvSpPr>
          <p:nvPr>
            <p:ph type="ctrTitle"/>
          </p:nvPr>
        </p:nvSpPr>
        <p:spPr/>
        <p:txBody>
          <a:bodyPr/>
          <a:lstStyle/>
          <a:p>
            <a:r>
              <a:rPr lang="en-US" dirty="0">
                <a:latin typeface="Museo Sans 500"/>
              </a:rPr>
              <a:t>Group Interview/ Discussion</a:t>
            </a:r>
            <a:endParaRPr lang="en-US" dirty="0"/>
          </a:p>
        </p:txBody>
      </p:sp>
      <p:sp>
        <p:nvSpPr>
          <p:cNvPr id="3" name="Text Placeholder 2">
            <a:extLst>
              <a:ext uri="{FF2B5EF4-FFF2-40B4-BE49-F238E27FC236}">
                <a16:creationId xmlns:a16="http://schemas.microsoft.com/office/drawing/2014/main" id="{E46A6375-48F4-4538-AA36-3A4A87880FD3}"/>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17516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Group Interview/ Discussion Approach</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sp>
        <p:nvSpPr>
          <p:cNvPr id="2" name="Google Shape;102;p20">
            <a:extLst>
              <a:ext uri="{FF2B5EF4-FFF2-40B4-BE49-F238E27FC236}">
                <a16:creationId xmlns:a16="http://schemas.microsoft.com/office/drawing/2014/main" id="{357A7B1F-96E8-49CB-9B5E-4B08816B2DE4}"/>
              </a:ext>
            </a:extLst>
          </p:cNvPr>
          <p:cNvSpPr txBox="1">
            <a:spLocks/>
          </p:cNvSpPr>
          <p:nvPr/>
        </p:nvSpPr>
        <p:spPr>
          <a:xfrm>
            <a:off x="532042" y="1353959"/>
            <a:ext cx="11646169" cy="4121989"/>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2400" dirty="0">
                <a:latin typeface="Museo Sans 500"/>
              </a:rPr>
              <a:t>Have one person facilitating and one person writing notes</a:t>
            </a:r>
            <a:endParaRPr lang="en-US" dirty="0"/>
          </a:p>
          <a:p>
            <a:pPr marL="0" indent="0">
              <a:lnSpc>
                <a:spcPct val="100000"/>
              </a:lnSpc>
              <a:buNone/>
            </a:pPr>
            <a:r>
              <a:rPr lang="en-US" sz="2400" dirty="0">
                <a:latin typeface="Museo Sans 500"/>
              </a:rPr>
              <a:t>Your role for this workshop is </a:t>
            </a:r>
            <a:r>
              <a:rPr lang="en-US" sz="2400" b="1" dirty="0">
                <a:latin typeface="Museo Sans 500"/>
              </a:rPr>
              <a:t>user researchers </a:t>
            </a:r>
            <a:r>
              <a:rPr lang="en-US" sz="2400" dirty="0">
                <a:latin typeface="Museo Sans 500"/>
              </a:rPr>
              <a:t>so try to be objective and avoid bringing in your personal thoughts, feelings etc.</a:t>
            </a:r>
          </a:p>
          <a:p>
            <a:pPr marL="0" indent="0">
              <a:lnSpc>
                <a:spcPct val="100000"/>
              </a:lnSpc>
              <a:buNone/>
            </a:pPr>
            <a:r>
              <a:rPr lang="en-US" sz="2400" dirty="0"/>
              <a:t>Try to give everyone an opportunity to speak</a:t>
            </a:r>
          </a:p>
          <a:p>
            <a:pPr marL="0" indent="0">
              <a:lnSpc>
                <a:spcPct val="100000"/>
              </a:lnSpc>
              <a:buNone/>
            </a:pPr>
            <a:r>
              <a:rPr lang="en-US" sz="2400" dirty="0">
                <a:latin typeface="Museo Sans 500"/>
              </a:rPr>
              <a:t>Capture important quotes directly</a:t>
            </a:r>
            <a:endParaRPr lang="en-US" sz="2400" dirty="0"/>
          </a:p>
          <a:p>
            <a:pPr marL="0" indent="0">
              <a:lnSpc>
                <a:spcPct val="100000"/>
              </a:lnSpc>
              <a:buNone/>
            </a:pPr>
            <a:r>
              <a:rPr lang="en-US" sz="2400" dirty="0">
                <a:latin typeface="Museo Sans 500"/>
              </a:rPr>
              <a:t>Use the guide as a prompt but ask questions openly and probe with follow-up questions where necessary</a:t>
            </a:r>
            <a:endParaRPr lang="en-US" sz="2400" dirty="0" err="1"/>
          </a:p>
          <a:p>
            <a:pPr marL="0" indent="0">
              <a:lnSpc>
                <a:spcPct val="100000"/>
              </a:lnSpc>
              <a:buNone/>
            </a:pPr>
            <a:r>
              <a:rPr lang="en-US" sz="2400" dirty="0">
                <a:latin typeface="Museo Sans 500"/>
              </a:rPr>
              <a:t>Think about the best way to capture notes so it easier to write them up after</a:t>
            </a:r>
            <a:endParaRPr lang="en-US" sz="2400" dirty="0"/>
          </a:p>
          <a:p>
            <a:pPr marL="0" indent="0">
              <a:lnSpc>
                <a:spcPct val="100000"/>
              </a:lnSpc>
              <a:buNone/>
            </a:pPr>
            <a:r>
              <a:rPr lang="en-US" sz="2400" dirty="0">
                <a:latin typeface="Museo Sans 500"/>
              </a:rPr>
              <a:t>Please put everything in the </a:t>
            </a:r>
            <a:r>
              <a:rPr lang="en-US" sz="2400" dirty="0" err="1">
                <a:latin typeface="Museo Sans 500"/>
              </a:rPr>
              <a:t>sharepoint</a:t>
            </a:r>
            <a:r>
              <a:rPr lang="en-US" sz="2400" dirty="0">
                <a:latin typeface="Museo Sans 500"/>
              </a:rPr>
              <a:t> folder</a:t>
            </a:r>
          </a:p>
          <a:p>
            <a:pPr marL="0" indent="0">
              <a:lnSpc>
                <a:spcPct val="100000"/>
              </a:lnSpc>
              <a:buNone/>
            </a:pPr>
            <a:endParaRPr lang="en-US" sz="2400" dirty="0"/>
          </a:p>
        </p:txBody>
      </p:sp>
    </p:spTree>
    <p:extLst>
      <p:ext uri="{BB962C8B-B14F-4D97-AF65-F5344CB8AC3E}">
        <p14:creationId xmlns:p14="http://schemas.microsoft.com/office/powerpoint/2010/main" val="8184928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Group Interview Discussion Guide</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sp>
        <p:nvSpPr>
          <p:cNvPr id="14" name="Google Shape;101;p20">
            <a:extLst>
              <a:ext uri="{FF2B5EF4-FFF2-40B4-BE49-F238E27FC236}">
                <a16:creationId xmlns:a16="http://schemas.microsoft.com/office/drawing/2014/main" id="{12519239-A559-4B29-A1F9-4F96FCEBD5AC}"/>
              </a:ext>
            </a:extLst>
          </p:cNvPr>
          <p:cNvSpPr txBox="1">
            <a:spLocks/>
          </p:cNvSpPr>
          <p:nvPr/>
        </p:nvSpPr>
        <p:spPr>
          <a:xfrm>
            <a:off x="6438936" y="6228749"/>
            <a:ext cx="5386800" cy="339600"/>
          </a:xfrm>
          <a:prstGeom prst="rect">
            <a:avLst/>
          </a:prstGeom>
          <a:noFill/>
          <a:ln>
            <a:noFill/>
          </a:ln>
        </p:spPr>
        <p:txBody>
          <a:bodyPr spcFirstLastPara="1" vert="horz" wrap="square" lIns="91440" tIns="45720" rIns="91440" bIns="4572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Clr>
                <a:schemeClr val="accent1"/>
              </a:buClr>
              <a:buSzPts val="1600"/>
              <a:buNone/>
            </a:pPr>
            <a:r>
              <a:rPr lang="en-US" sz="1600" dirty="0">
                <a:solidFill>
                  <a:schemeClr val="accent1"/>
                </a:solidFill>
                <a:sym typeface="Arial"/>
              </a:rPr>
              <a:t>crisis.org.uk</a:t>
            </a:r>
          </a:p>
        </p:txBody>
      </p:sp>
      <p:sp>
        <p:nvSpPr>
          <p:cNvPr id="2" name="Google Shape;102;p20">
            <a:extLst>
              <a:ext uri="{FF2B5EF4-FFF2-40B4-BE49-F238E27FC236}">
                <a16:creationId xmlns:a16="http://schemas.microsoft.com/office/drawing/2014/main" id="{357A7B1F-96E8-49CB-9B5E-4B08816B2DE4}"/>
              </a:ext>
            </a:extLst>
          </p:cNvPr>
          <p:cNvSpPr txBox="1">
            <a:spLocks/>
          </p:cNvSpPr>
          <p:nvPr/>
        </p:nvSpPr>
        <p:spPr>
          <a:xfrm>
            <a:off x="345136" y="1468978"/>
            <a:ext cx="11646169" cy="4121989"/>
          </a:xfrm>
          <a:prstGeom prst="rect">
            <a:avLst/>
          </a:prstGeom>
        </p:spPr>
        <p:txBody>
          <a:bodyPr spcFirstLastPara="1" wrap="square" lIns="91425" tIns="45700" rIns="91425" bIns="4570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useo Sans 500" panose="02000000000000000000"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useo Sans 500" panose="02000000000000000000"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useo Sans 500" panose="02000000000000000000"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useo Sans 500" panose="02000000000000000000"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indent="-457200">
              <a:lnSpc>
                <a:spcPct val="100000"/>
              </a:lnSpc>
              <a:buAutoNum type="arabicPeriod"/>
            </a:pPr>
            <a:r>
              <a:rPr lang="en-US" sz="2000" dirty="0">
                <a:latin typeface="Museo Sans 500"/>
              </a:rPr>
              <a:t>Can you describe how you currently approach completing assessments and </a:t>
            </a:r>
            <a:r>
              <a:rPr lang="en-US" sz="2000" dirty="0" err="1">
                <a:latin typeface="Museo Sans 500"/>
              </a:rPr>
              <a:t>personalised</a:t>
            </a:r>
            <a:r>
              <a:rPr lang="en-US" sz="2000" dirty="0">
                <a:latin typeface="Museo Sans 500"/>
              </a:rPr>
              <a:t> plans for customers? What tools or resources do you use (if any)?</a:t>
            </a:r>
            <a:endParaRPr lang="en-US" sz="2000" dirty="0"/>
          </a:p>
          <a:p>
            <a:pPr marL="457200" indent="-457200">
              <a:lnSpc>
                <a:spcPct val="100000"/>
              </a:lnSpc>
              <a:buAutoNum type="arabicPeriod"/>
            </a:pPr>
            <a:r>
              <a:rPr lang="en-US" sz="2000" dirty="0">
                <a:latin typeface="Museo Sans 500"/>
              </a:rPr>
              <a:t>Do you see the value of the assessment and plan? Do you think they've improved things since the HRA came in?</a:t>
            </a:r>
          </a:p>
          <a:p>
            <a:pPr marL="457200" indent="-457200">
              <a:lnSpc>
                <a:spcPct val="100000"/>
              </a:lnSpc>
              <a:buAutoNum type="arabicPeriod"/>
            </a:pPr>
            <a:r>
              <a:rPr lang="en-US" sz="2000" dirty="0">
                <a:latin typeface="Museo Sans 500"/>
              </a:rPr>
              <a:t>Do you feel confident during the process? Do you have the resources and knowledge to complete the assessment and plan effectively?</a:t>
            </a:r>
            <a:endParaRPr lang="en-US" sz="2000" dirty="0"/>
          </a:p>
          <a:p>
            <a:pPr marL="457200" indent="-457200">
              <a:lnSpc>
                <a:spcPct val="100000"/>
              </a:lnSpc>
              <a:buAutoNum type="arabicPeriod"/>
            </a:pPr>
            <a:r>
              <a:rPr lang="en-US" sz="2000" dirty="0">
                <a:latin typeface="Museo Sans 500"/>
              </a:rPr>
              <a:t>Is it clear what is expected of you? Please explain your answer</a:t>
            </a:r>
          </a:p>
          <a:p>
            <a:pPr marL="457200" indent="-457200">
              <a:lnSpc>
                <a:spcPct val="100000"/>
              </a:lnSpc>
              <a:buAutoNum type="arabicPeriod"/>
            </a:pPr>
            <a:r>
              <a:rPr lang="en-US" sz="2000" dirty="0">
                <a:latin typeface="Museo Sans 500"/>
              </a:rPr>
              <a:t>What do you find most frustrating (if anything) about the process?</a:t>
            </a:r>
            <a:endParaRPr lang="en-US" sz="2000" dirty="0"/>
          </a:p>
          <a:p>
            <a:pPr marL="457200" indent="-457200">
              <a:lnSpc>
                <a:spcPct val="100000"/>
              </a:lnSpc>
              <a:buAutoNum type="arabicPeriod"/>
            </a:pPr>
            <a:r>
              <a:rPr lang="en-US" sz="2000" dirty="0">
                <a:latin typeface="Museo Sans 500"/>
              </a:rPr>
              <a:t>Would you value a toolkit to help with assessments and </a:t>
            </a:r>
            <a:r>
              <a:rPr lang="en-US" sz="2000" dirty="0" err="1">
                <a:latin typeface="Museo Sans 500"/>
              </a:rPr>
              <a:t>personalised</a:t>
            </a:r>
            <a:r>
              <a:rPr lang="en-US" sz="2000" dirty="0">
                <a:latin typeface="Museo Sans 500"/>
              </a:rPr>
              <a:t> plans? If yes, what would you find  most useful in a toolkit?</a:t>
            </a:r>
            <a:endParaRPr lang="en-US" sz="2000" dirty="0"/>
          </a:p>
          <a:p>
            <a:pPr marL="0" indent="0">
              <a:lnSpc>
                <a:spcPct val="100000"/>
              </a:lnSpc>
              <a:buNone/>
            </a:pPr>
            <a:endParaRPr lang="en-US" sz="2000" dirty="0"/>
          </a:p>
        </p:txBody>
      </p:sp>
    </p:spTree>
    <p:extLst>
      <p:ext uri="{BB962C8B-B14F-4D97-AF65-F5344CB8AC3E}">
        <p14:creationId xmlns:p14="http://schemas.microsoft.com/office/powerpoint/2010/main" val="190321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Interview Notes – Question 1</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cxnSp>
        <p:nvCxnSpPr>
          <p:cNvPr id="2" name="Straight Arrow Connector 1">
            <a:extLst>
              <a:ext uri="{FF2B5EF4-FFF2-40B4-BE49-F238E27FC236}">
                <a16:creationId xmlns:a16="http://schemas.microsoft.com/office/drawing/2014/main" id="{EDF5B2A2-14C6-4DC7-B4B5-BEB5FB388D3A}"/>
              </a:ext>
            </a:extLst>
          </p:cNvPr>
          <p:cNvCxnSpPr/>
          <p:nvPr/>
        </p:nvCxnSpPr>
        <p:spPr>
          <a:xfrm flipV="1">
            <a:off x="520461" y="146092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61A82A-D440-42FA-86CC-DD2F37F92CA0}"/>
              </a:ext>
            </a:extLst>
          </p:cNvPr>
          <p:cNvCxnSpPr>
            <a:cxnSpLocks/>
          </p:cNvCxnSpPr>
          <p:nvPr/>
        </p:nvCxnSpPr>
        <p:spPr>
          <a:xfrm flipV="1">
            <a:off x="520460" y="18491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9A9C2F-452A-4A14-8AAF-76E65A5C1818}"/>
              </a:ext>
            </a:extLst>
          </p:cNvPr>
          <p:cNvCxnSpPr>
            <a:cxnSpLocks/>
          </p:cNvCxnSpPr>
          <p:nvPr/>
        </p:nvCxnSpPr>
        <p:spPr>
          <a:xfrm flipV="1">
            <a:off x="520459" y="219416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E517D2-876E-4D88-AA10-995E0BEB6856}"/>
              </a:ext>
            </a:extLst>
          </p:cNvPr>
          <p:cNvCxnSpPr>
            <a:cxnSpLocks/>
          </p:cNvCxnSpPr>
          <p:nvPr/>
        </p:nvCxnSpPr>
        <p:spPr>
          <a:xfrm flipV="1">
            <a:off x="520458" y="255359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AACDC1-1BB8-4BFF-BE6D-C05B238B6DE6}"/>
              </a:ext>
            </a:extLst>
          </p:cNvPr>
          <p:cNvCxnSpPr>
            <a:cxnSpLocks/>
          </p:cNvCxnSpPr>
          <p:nvPr/>
        </p:nvCxnSpPr>
        <p:spPr>
          <a:xfrm flipV="1">
            <a:off x="520457" y="29274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84495F-B404-4E35-A5ED-FC514B6A34F5}"/>
              </a:ext>
            </a:extLst>
          </p:cNvPr>
          <p:cNvCxnSpPr>
            <a:cxnSpLocks/>
          </p:cNvCxnSpPr>
          <p:nvPr/>
        </p:nvCxnSpPr>
        <p:spPr>
          <a:xfrm flipV="1">
            <a:off x="520456" y="331559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1E4222-C97D-4090-A808-1DE90D4A7AF7}"/>
              </a:ext>
            </a:extLst>
          </p:cNvPr>
          <p:cNvCxnSpPr>
            <a:cxnSpLocks/>
          </p:cNvCxnSpPr>
          <p:nvPr/>
        </p:nvCxnSpPr>
        <p:spPr>
          <a:xfrm flipV="1">
            <a:off x="520455" y="370378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2D81C2-3B9B-4332-BEE1-A61371613CE1}"/>
              </a:ext>
            </a:extLst>
          </p:cNvPr>
          <p:cNvCxnSpPr>
            <a:cxnSpLocks/>
          </p:cNvCxnSpPr>
          <p:nvPr/>
        </p:nvCxnSpPr>
        <p:spPr>
          <a:xfrm flipV="1">
            <a:off x="520454" y="406321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92440-6973-47B0-972C-6B66CE20EE5E}"/>
              </a:ext>
            </a:extLst>
          </p:cNvPr>
          <p:cNvCxnSpPr>
            <a:cxnSpLocks/>
          </p:cNvCxnSpPr>
          <p:nvPr/>
        </p:nvCxnSpPr>
        <p:spPr>
          <a:xfrm flipV="1">
            <a:off x="520453" y="44226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2EF6F3-B7ED-4FCE-81C5-AA4A001A41A9}"/>
              </a:ext>
            </a:extLst>
          </p:cNvPr>
          <p:cNvCxnSpPr>
            <a:cxnSpLocks/>
          </p:cNvCxnSpPr>
          <p:nvPr/>
        </p:nvCxnSpPr>
        <p:spPr>
          <a:xfrm flipV="1">
            <a:off x="520452" y="47820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BF3E85-0EF3-42E1-8040-C0DA4FB6D352}"/>
              </a:ext>
            </a:extLst>
          </p:cNvPr>
          <p:cNvCxnSpPr>
            <a:cxnSpLocks/>
          </p:cNvCxnSpPr>
          <p:nvPr/>
        </p:nvCxnSpPr>
        <p:spPr>
          <a:xfrm flipV="1">
            <a:off x="520451" y="5127139"/>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6ABDA7-079B-4542-94FA-09921BB1F97B}"/>
              </a:ext>
            </a:extLst>
          </p:cNvPr>
          <p:cNvCxnSpPr>
            <a:cxnSpLocks/>
          </p:cNvCxnSpPr>
          <p:nvPr/>
        </p:nvCxnSpPr>
        <p:spPr>
          <a:xfrm flipV="1">
            <a:off x="520450" y="55009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E3498C-E0BD-4958-AC6B-959A881FADD2}"/>
              </a:ext>
            </a:extLst>
          </p:cNvPr>
          <p:cNvCxnSpPr>
            <a:cxnSpLocks/>
          </p:cNvCxnSpPr>
          <p:nvPr/>
        </p:nvCxnSpPr>
        <p:spPr>
          <a:xfrm flipV="1">
            <a:off x="520449" y="58603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90886D-B341-4545-A2EF-33586F5EE638}"/>
              </a:ext>
            </a:extLst>
          </p:cNvPr>
          <p:cNvCxnSpPr>
            <a:cxnSpLocks/>
          </p:cNvCxnSpPr>
          <p:nvPr/>
        </p:nvCxnSpPr>
        <p:spPr>
          <a:xfrm flipV="1">
            <a:off x="520448" y="621981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997177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Interview Notes – Question 2</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cxnSp>
        <p:nvCxnSpPr>
          <p:cNvPr id="2" name="Straight Arrow Connector 1">
            <a:extLst>
              <a:ext uri="{FF2B5EF4-FFF2-40B4-BE49-F238E27FC236}">
                <a16:creationId xmlns:a16="http://schemas.microsoft.com/office/drawing/2014/main" id="{EDF5B2A2-14C6-4DC7-B4B5-BEB5FB388D3A}"/>
              </a:ext>
            </a:extLst>
          </p:cNvPr>
          <p:cNvCxnSpPr/>
          <p:nvPr/>
        </p:nvCxnSpPr>
        <p:spPr>
          <a:xfrm flipV="1">
            <a:off x="520461" y="146092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61A82A-D440-42FA-86CC-DD2F37F92CA0}"/>
              </a:ext>
            </a:extLst>
          </p:cNvPr>
          <p:cNvCxnSpPr>
            <a:cxnSpLocks/>
          </p:cNvCxnSpPr>
          <p:nvPr/>
        </p:nvCxnSpPr>
        <p:spPr>
          <a:xfrm flipV="1">
            <a:off x="520460" y="18491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9A9C2F-452A-4A14-8AAF-76E65A5C1818}"/>
              </a:ext>
            </a:extLst>
          </p:cNvPr>
          <p:cNvCxnSpPr>
            <a:cxnSpLocks/>
          </p:cNvCxnSpPr>
          <p:nvPr/>
        </p:nvCxnSpPr>
        <p:spPr>
          <a:xfrm flipV="1">
            <a:off x="520459" y="219416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E517D2-876E-4D88-AA10-995E0BEB6856}"/>
              </a:ext>
            </a:extLst>
          </p:cNvPr>
          <p:cNvCxnSpPr>
            <a:cxnSpLocks/>
          </p:cNvCxnSpPr>
          <p:nvPr/>
        </p:nvCxnSpPr>
        <p:spPr>
          <a:xfrm flipV="1">
            <a:off x="520458" y="255359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AACDC1-1BB8-4BFF-BE6D-C05B238B6DE6}"/>
              </a:ext>
            </a:extLst>
          </p:cNvPr>
          <p:cNvCxnSpPr>
            <a:cxnSpLocks/>
          </p:cNvCxnSpPr>
          <p:nvPr/>
        </p:nvCxnSpPr>
        <p:spPr>
          <a:xfrm flipV="1">
            <a:off x="520457" y="29274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84495F-B404-4E35-A5ED-FC514B6A34F5}"/>
              </a:ext>
            </a:extLst>
          </p:cNvPr>
          <p:cNvCxnSpPr>
            <a:cxnSpLocks/>
          </p:cNvCxnSpPr>
          <p:nvPr/>
        </p:nvCxnSpPr>
        <p:spPr>
          <a:xfrm flipV="1">
            <a:off x="520456" y="331559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1E4222-C97D-4090-A808-1DE90D4A7AF7}"/>
              </a:ext>
            </a:extLst>
          </p:cNvPr>
          <p:cNvCxnSpPr>
            <a:cxnSpLocks/>
          </p:cNvCxnSpPr>
          <p:nvPr/>
        </p:nvCxnSpPr>
        <p:spPr>
          <a:xfrm flipV="1">
            <a:off x="520455" y="370378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2D81C2-3B9B-4332-BEE1-A61371613CE1}"/>
              </a:ext>
            </a:extLst>
          </p:cNvPr>
          <p:cNvCxnSpPr>
            <a:cxnSpLocks/>
          </p:cNvCxnSpPr>
          <p:nvPr/>
        </p:nvCxnSpPr>
        <p:spPr>
          <a:xfrm flipV="1">
            <a:off x="520454" y="406321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92440-6973-47B0-972C-6B66CE20EE5E}"/>
              </a:ext>
            </a:extLst>
          </p:cNvPr>
          <p:cNvCxnSpPr>
            <a:cxnSpLocks/>
          </p:cNvCxnSpPr>
          <p:nvPr/>
        </p:nvCxnSpPr>
        <p:spPr>
          <a:xfrm flipV="1">
            <a:off x="520453" y="44226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2EF6F3-B7ED-4FCE-81C5-AA4A001A41A9}"/>
              </a:ext>
            </a:extLst>
          </p:cNvPr>
          <p:cNvCxnSpPr>
            <a:cxnSpLocks/>
          </p:cNvCxnSpPr>
          <p:nvPr/>
        </p:nvCxnSpPr>
        <p:spPr>
          <a:xfrm flipV="1">
            <a:off x="520452" y="47820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BF3E85-0EF3-42E1-8040-C0DA4FB6D352}"/>
              </a:ext>
            </a:extLst>
          </p:cNvPr>
          <p:cNvCxnSpPr>
            <a:cxnSpLocks/>
          </p:cNvCxnSpPr>
          <p:nvPr/>
        </p:nvCxnSpPr>
        <p:spPr>
          <a:xfrm flipV="1">
            <a:off x="520451" y="5127139"/>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6ABDA7-079B-4542-94FA-09921BB1F97B}"/>
              </a:ext>
            </a:extLst>
          </p:cNvPr>
          <p:cNvCxnSpPr>
            <a:cxnSpLocks/>
          </p:cNvCxnSpPr>
          <p:nvPr/>
        </p:nvCxnSpPr>
        <p:spPr>
          <a:xfrm flipV="1">
            <a:off x="520450" y="55009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E3498C-E0BD-4958-AC6B-959A881FADD2}"/>
              </a:ext>
            </a:extLst>
          </p:cNvPr>
          <p:cNvCxnSpPr>
            <a:cxnSpLocks/>
          </p:cNvCxnSpPr>
          <p:nvPr/>
        </p:nvCxnSpPr>
        <p:spPr>
          <a:xfrm flipV="1">
            <a:off x="520449" y="58603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90886D-B341-4545-A2EF-33586F5EE638}"/>
              </a:ext>
            </a:extLst>
          </p:cNvPr>
          <p:cNvCxnSpPr>
            <a:cxnSpLocks/>
          </p:cNvCxnSpPr>
          <p:nvPr/>
        </p:nvCxnSpPr>
        <p:spPr>
          <a:xfrm flipV="1">
            <a:off x="520448" y="621981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9458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p:cNvSpPr>
            <a:spLocks noGrp="1"/>
          </p:cNvSpPr>
          <p:nvPr>
            <p:ph type="body" sz="quarter" idx="13"/>
          </p:nvPr>
        </p:nvSpPr>
        <p:spPr>
          <a:xfrm>
            <a:off x="452967" y="604838"/>
            <a:ext cx="8017973" cy="554037"/>
          </a:xfrm>
        </p:spPr>
        <p:txBody>
          <a:bodyPr vert="horz" lIns="91440" tIns="45720" rIns="91440" bIns="45720" rtlCol="0" anchor="t">
            <a:normAutofit/>
          </a:bodyPr>
          <a:lstStyle/>
          <a:p>
            <a:r>
              <a:rPr lang="en-GB" b="1" dirty="0">
                <a:latin typeface="Museo 500"/>
              </a:rPr>
              <a:t>Interview Notes – Question 3</a:t>
            </a:r>
            <a:endParaRPr lang="en-US" dirty="0"/>
          </a:p>
        </p:txBody>
      </p:sp>
      <p:sp>
        <p:nvSpPr>
          <p:cNvPr id="10" name="Text Placeholder 9">
            <a:extLst>
              <a:ext uri="{FF2B5EF4-FFF2-40B4-BE49-F238E27FC236}">
                <a16:creationId xmlns:a16="http://schemas.microsoft.com/office/drawing/2014/main" id="{94139549-157E-4DD1-ABFD-4F30982C4D0A}"/>
              </a:ext>
            </a:extLst>
          </p:cNvPr>
          <p:cNvSpPr>
            <a:spLocks noGrp="1"/>
          </p:cNvSpPr>
          <p:nvPr>
            <p:ph type="body" sz="quarter" idx="15"/>
          </p:nvPr>
        </p:nvSpPr>
        <p:spPr/>
        <p:txBody>
          <a:bodyPr/>
          <a:lstStyle/>
          <a:p>
            <a:endParaRPr lang="en-US"/>
          </a:p>
        </p:txBody>
      </p:sp>
      <p:cxnSp>
        <p:nvCxnSpPr>
          <p:cNvPr id="2" name="Straight Arrow Connector 1">
            <a:extLst>
              <a:ext uri="{FF2B5EF4-FFF2-40B4-BE49-F238E27FC236}">
                <a16:creationId xmlns:a16="http://schemas.microsoft.com/office/drawing/2014/main" id="{EDF5B2A2-14C6-4DC7-B4B5-BEB5FB388D3A}"/>
              </a:ext>
            </a:extLst>
          </p:cNvPr>
          <p:cNvCxnSpPr/>
          <p:nvPr/>
        </p:nvCxnSpPr>
        <p:spPr>
          <a:xfrm flipV="1">
            <a:off x="520461" y="146092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DF61A82A-D440-42FA-86CC-DD2F37F92CA0}"/>
              </a:ext>
            </a:extLst>
          </p:cNvPr>
          <p:cNvCxnSpPr>
            <a:cxnSpLocks/>
          </p:cNvCxnSpPr>
          <p:nvPr/>
        </p:nvCxnSpPr>
        <p:spPr>
          <a:xfrm flipV="1">
            <a:off x="520460" y="18491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D49A9C2F-452A-4A14-8AAF-76E65A5C1818}"/>
              </a:ext>
            </a:extLst>
          </p:cNvPr>
          <p:cNvCxnSpPr>
            <a:cxnSpLocks/>
          </p:cNvCxnSpPr>
          <p:nvPr/>
        </p:nvCxnSpPr>
        <p:spPr>
          <a:xfrm flipV="1">
            <a:off x="520459" y="219416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6AE517D2-876E-4D88-AA10-995E0BEB6856}"/>
              </a:ext>
            </a:extLst>
          </p:cNvPr>
          <p:cNvCxnSpPr>
            <a:cxnSpLocks/>
          </p:cNvCxnSpPr>
          <p:nvPr/>
        </p:nvCxnSpPr>
        <p:spPr>
          <a:xfrm flipV="1">
            <a:off x="520458" y="255359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3" name="Straight Arrow Connector 12">
            <a:extLst>
              <a:ext uri="{FF2B5EF4-FFF2-40B4-BE49-F238E27FC236}">
                <a16:creationId xmlns:a16="http://schemas.microsoft.com/office/drawing/2014/main" id="{C8AACDC1-1BB8-4BFF-BE6D-C05B238B6DE6}"/>
              </a:ext>
            </a:extLst>
          </p:cNvPr>
          <p:cNvCxnSpPr>
            <a:cxnSpLocks/>
          </p:cNvCxnSpPr>
          <p:nvPr/>
        </p:nvCxnSpPr>
        <p:spPr>
          <a:xfrm flipV="1">
            <a:off x="520457" y="2927408"/>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6084495F-B404-4E35-A5ED-FC514B6A34F5}"/>
              </a:ext>
            </a:extLst>
          </p:cNvPr>
          <p:cNvCxnSpPr>
            <a:cxnSpLocks/>
          </p:cNvCxnSpPr>
          <p:nvPr/>
        </p:nvCxnSpPr>
        <p:spPr>
          <a:xfrm flipV="1">
            <a:off x="520456" y="331559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DB1E4222-C97D-4090-A808-1DE90D4A7AF7}"/>
              </a:ext>
            </a:extLst>
          </p:cNvPr>
          <p:cNvCxnSpPr>
            <a:cxnSpLocks/>
          </p:cNvCxnSpPr>
          <p:nvPr/>
        </p:nvCxnSpPr>
        <p:spPr>
          <a:xfrm flipV="1">
            <a:off x="520455" y="3703784"/>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FD2D81C2-3B9B-4332-BEE1-A61371613CE1}"/>
              </a:ext>
            </a:extLst>
          </p:cNvPr>
          <p:cNvCxnSpPr>
            <a:cxnSpLocks/>
          </p:cNvCxnSpPr>
          <p:nvPr/>
        </p:nvCxnSpPr>
        <p:spPr>
          <a:xfrm flipV="1">
            <a:off x="520454" y="4063217"/>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CD292440-6973-47B0-972C-6B66CE20EE5E}"/>
              </a:ext>
            </a:extLst>
          </p:cNvPr>
          <p:cNvCxnSpPr>
            <a:cxnSpLocks/>
          </p:cNvCxnSpPr>
          <p:nvPr/>
        </p:nvCxnSpPr>
        <p:spPr>
          <a:xfrm flipV="1">
            <a:off x="520453" y="44226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982EF6F3-B7ED-4FCE-81C5-AA4A001A41A9}"/>
              </a:ext>
            </a:extLst>
          </p:cNvPr>
          <p:cNvCxnSpPr>
            <a:cxnSpLocks/>
          </p:cNvCxnSpPr>
          <p:nvPr/>
        </p:nvCxnSpPr>
        <p:spPr>
          <a:xfrm flipV="1">
            <a:off x="520452" y="47820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0EBF3E85-0EF3-42E1-8040-C0DA4FB6D352}"/>
              </a:ext>
            </a:extLst>
          </p:cNvPr>
          <p:cNvCxnSpPr>
            <a:cxnSpLocks/>
          </p:cNvCxnSpPr>
          <p:nvPr/>
        </p:nvCxnSpPr>
        <p:spPr>
          <a:xfrm flipV="1">
            <a:off x="520451" y="5127139"/>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826ABDA7-079B-4542-94FA-09921BB1F97B}"/>
              </a:ext>
            </a:extLst>
          </p:cNvPr>
          <p:cNvCxnSpPr>
            <a:cxnSpLocks/>
          </p:cNvCxnSpPr>
          <p:nvPr/>
        </p:nvCxnSpPr>
        <p:spPr>
          <a:xfrm flipV="1">
            <a:off x="520450" y="5500950"/>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CDE3498C-E0BD-4958-AC6B-959A881FADD2}"/>
              </a:ext>
            </a:extLst>
          </p:cNvPr>
          <p:cNvCxnSpPr>
            <a:cxnSpLocks/>
          </p:cNvCxnSpPr>
          <p:nvPr/>
        </p:nvCxnSpPr>
        <p:spPr>
          <a:xfrm flipV="1">
            <a:off x="520449" y="5860383"/>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A690886D-B341-4545-A2EF-33586F5EE638}"/>
              </a:ext>
            </a:extLst>
          </p:cNvPr>
          <p:cNvCxnSpPr>
            <a:cxnSpLocks/>
          </p:cNvCxnSpPr>
          <p:nvPr/>
        </p:nvCxnSpPr>
        <p:spPr>
          <a:xfrm flipV="1">
            <a:off x="520448" y="6219816"/>
            <a:ext cx="11481758" cy="15635"/>
          </a:xfrm>
          <a:prstGeom prst="straightConnector1">
            <a:avLst/>
          </a:prstGeom>
          <a:ln w="28575">
            <a:solidFill>
              <a:schemeClr val="tx1"/>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49417752"/>
      </p:ext>
    </p:extLst>
  </p:cSld>
  <p:clrMapOvr>
    <a:masterClrMapping/>
  </p:clrMapOvr>
</p:sld>
</file>

<file path=ppt/theme/theme1.xml><?xml version="1.0" encoding="utf-8"?>
<a:theme xmlns:a="http://schemas.openxmlformats.org/drawingml/2006/main" name="Office Theme">
  <a:themeElements>
    <a:clrScheme name="Crisis Brand">
      <a:dk1>
        <a:srgbClr val="404041"/>
      </a:dk1>
      <a:lt1>
        <a:srgbClr val="FFFFFF"/>
      </a:lt1>
      <a:dk2>
        <a:srgbClr val="404041"/>
      </a:dk2>
      <a:lt2>
        <a:srgbClr val="FFFFFF"/>
      </a:lt2>
      <a:accent1>
        <a:srgbClr val="EB2227"/>
      </a:accent1>
      <a:accent2>
        <a:srgbClr val="EF5E44"/>
      </a:accent2>
      <a:accent3>
        <a:srgbClr val="404041"/>
      </a:accent3>
      <a:accent4>
        <a:srgbClr val="636466"/>
      </a:accent4>
      <a:accent5>
        <a:srgbClr val="A0A1A4"/>
      </a:accent5>
      <a:accent6>
        <a:srgbClr val="D9D9DA"/>
      </a:accent6>
      <a:hlink>
        <a:srgbClr val="EB2227"/>
      </a:hlink>
      <a:folHlink>
        <a:srgbClr val="A0A1A4"/>
      </a:folHlink>
    </a:clrScheme>
    <a:fontScheme name="Crisis Brand">
      <a:majorFont>
        <a:latin typeface="Museo 500"/>
        <a:ea typeface=""/>
        <a:cs typeface=""/>
      </a:majorFont>
      <a:minorFont>
        <a:latin typeface="Museo Sans 500"/>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ed01405d-33fc-4bb1-a952-752240f8be16">
      <UserInfo>
        <DisplayName>Trish Connolly</DisplayName>
        <AccountId>979</AccountId>
        <AccountType/>
      </UserInfo>
      <UserInfo>
        <DisplayName>Ella Dinsdale</DisplayName>
        <AccountId>1011</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DCFE445451AA643A9561EE029140A06" ma:contentTypeVersion="4" ma:contentTypeDescription="Create a new document." ma:contentTypeScope="" ma:versionID="1634f96d198e4068662188bc159504d4">
  <xsd:schema xmlns:xsd="http://www.w3.org/2001/XMLSchema" xmlns:xs="http://www.w3.org/2001/XMLSchema" xmlns:p="http://schemas.microsoft.com/office/2006/metadata/properties" xmlns:ns2="3fce9e6b-aba6-4501-b06d-cd7538decd95" xmlns:ns3="ed01405d-33fc-4bb1-a952-752240f8be16" targetNamespace="http://schemas.microsoft.com/office/2006/metadata/properties" ma:root="true" ma:fieldsID="9e2d397c3a370f30d8908b9b855c0c68" ns2:_="" ns3:_="">
    <xsd:import namespace="3fce9e6b-aba6-4501-b06d-cd7538decd95"/>
    <xsd:import namespace="ed01405d-33fc-4bb1-a952-752240f8be16"/>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ce9e6b-aba6-4501-b06d-cd7538decd9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01405d-33fc-4bb1-a952-752240f8be16"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4859212-239E-4847-B611-E9B4E6562FFC}">
  <ds:schemaRefs>
    <ds:schemaRef ds:uri="4962a674-d2c0-4423-af6f-36eae4b71c17"/>
    <ds:schemaRef ds:uri="afcbba9c-bce7-40e0-a43f-debd3879eeb5"/>
    <ds:schemaRef ds:uri="b1bb970d-2050-4b8f-a99a-efa21c77079d"/>
    <ds:schemaRef ds:uri="e5999770-90b3-47d6-be11-515ee44f9da5"/>
    <ds:schemaRef ds:uri="http://schemas.microsoft.com/office/2006/metadata/properties"/>
    <ds:schemaRef ds:uri="http://schemas.microsoft.com/office/infopath/2007/PartnerControls"/>
    <ds:schemaRef ds:uri="http://schemas.microsoft.com/sharepoint/v3"/>
    <ds:schemaRef ds:uri="ed01405d-33fc-4bb1-a952-752240f8be16"/>
  </ds:schemaRefs>
</ds:datastoreItem>
</file>

<file path=customXml/itemProps2.xml><?xml version="1.0" encoding="utf-8"?>
<ds:datastoreItem xmlns:ds="http://schemas.openxmlformats.org/officeDocument/2006/customXml" ds:itemID="{D53BE916-480C-4200-A2F5-9CC5CA7F45B7}">
  <ds:schemaRefs>
    <ds:schemaRef ds:uri="http://schemas.microsoft.com/sharepoint/v3/contenttype/forms"/>
  </ds:schemaRefs>
</ds:datastoreItem>
</file>

<file path=customXml/itemProps3.xml><?xml version="1.0" encoding="utf-8"?>
<ds:datastoreItem xmlns:ds="http://schemas.openxmlformats.org/officeDocument/2006/customXml" ds:itemID="{9AF656A8-F619-4D39-9AD3-46DC054606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ce9e6b-aba6-4501-b06d-cd7538decd95"/>
    <ds:schemaRef ds:uri="ed01405d-33fc-4bb1-a952-752240f8be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18</Slides>
  <Notes>1</Notes>
  <HiddenSlides>0</HiddenSlide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Workshop facilitation guide </vt:lpstr>
      <vt:lpstr>PowerPoint Presentation</vt:lpstr>
      <vt:lpstr>PowerPoint Presentation</vt:lpstr>
      <vt:lpstr>Group Interview/ Discussion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Journey Mapping</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HRA Partnership_Middlesbrough Council Kick Off_22.02.18.pptx</dc:title>
  <cp:revision>963</cp:revision>
  <dcterms:modified xsi:type="dcterms:W3CDTF">2019-03-08T14:04:41Z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0x0101003DCFE445451AA643A9561EE029140A06</vt:lpwstr>
  </property>
  <property fmtid="{D5CDD505-2E9C-101B-9397-08002B2CF9AE}" pid="3" name="DocumentSetDescription">
    <vt:lpwstr/>
  </property>
  <property fmtid="{D5CDD505-2E9C-101B-9397-08002B2CF9AE}" pid="4" name="Office Location">
    <vt:lpwstr/>
  </property>
  <property fmtid="{D5CDD505-2E9C-101B-9397-08002B2CF9AE}" pid="5" name="AuthorIds_UIVersion_3072">
    <vt:lpwstr>999</vt:lpwstr>
  </property>
  <property fmtid="{D5CDD505-2E9C-101B-9397-08002B2CF9AE}" pid="6" name="AuthorIds_UIVersion_10752">
    <vt:lpwstr>999</vt:lpwstr>
  </property>
</Properties>
</file>